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26"/>
  </p:handoutMasterIdLst>
  <p:sldIdLst>
    <p:sldId id="256" r:id="rId2"/>
    <p:sldId id="257" r:id="rId3"/>
    <p:sldId id="258" r:id="rId4"/>
    <p:sldId id="260" r:id="rId5"/>
    <p:sldId id="268" r:id="rId6"/>
    <p:sldId id="275" r:id="rId7"/>
    <p:sldId id="276" r:id="rId8"/>
    <p:sldId id="261" r:id="rId9"/>
    <p:sldId id="262" r:id="rId10"/>
    <p:sldId id="269" r:id="rId11"/>
    <p:sldId id="272" r:id="rId12"/>
    <p:sldId id="277" r:id="rId13"/>
    <p:sldId id="273" r:id="rId14"/>
    <p:sldId id="274" r:id="rId15"/>
    <p:sldId id="278" r:id="rId16"/>
    <p:sldId id="279" r:id="rId17"/>
    <p:sldId id="280" r:id="rId18"/>
    <p:sldId id="281" r:id="rId19"/>
    <p:sldId id="263" r:id="rId20"/>
    <p:sldId id="264" r:id="rId21"/>
    <p:sldId id="265" r:id="rId22"/>
    <p:sldId id="267" r:id="rId23"/>
    <p:sldId id="271" r:id="rId24"/>
    <p:sldId id="266" r:id="rId2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4660"/>
  </p:normalViewPr>
  <p:slideViewPr>
    <p:cSldViewPr>
      <p:cViewPr>
        <p:scale>
          <a:sx n="100" d="100"/>
          <a:sy n="100" d="100"/>
        </p:scale>
        <p:origin x="-2190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37FA5E-13C2-4961-B695-E55A93E4E03D}" type="doc">
      <dgm:prSet loTypeId="urn:microsoft.com/office/officeart/2005/8/layout/process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E3FD928-9B71-4F64-BFF9-A513E21CC67F}">
      <dgm:prSet phldrT="[テキスト]" custT="1"/>
      <dgm:spPr/>
      <dgm:t>
        <a:bodyPr/>
        <a:lstStyle/>
        <a:p>
          <a:r>
            <a:rPr kumimoji="1" lang="ja-JP" altLang="en-US" sz="1600" dirty="0" smtClean="0"/>
            <a:t>概略配置計画（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次選定）</a:t>
          </a:r>
          <a:endParaRPr kumimoji="1" lang="ja-JP" altLang="en-US" sz="1600" dirty="0"/>
        </a:p>
      </dgm:t>
    </dgm:pt>
    <dgm:pt modelId="{7CEAD7C9-7181-4B54-BE8E-0658D01888F3}" type="parTrans" cxnId="{9ABE823F-E5A4-45B8-990F-07892BD96095}">
      <dgm:prSet/>
      <dgm:spPr/>
      <dgm:t>
        <a:bodyPr/>
        <a:lstStyle/>
        <a:p>
          <a:endParaRPr kumimoji="1" lang="ja-JP" altLang="en-US"/>
        </a:p>
      </dgm:t>
    </dgm:pt>
    <dgm:pt modelId="{A04B7DDB-B75D-481E-9779-ED666B10BF6F}" type="sibTrans" cxnId="{9ABE823F-E5A4-45B8-990F-07892BD96095}">
      <dgm:prSet/>
      <dgm:spPr/>
      <dgm:t>
        <a:bodyPr/>
        <a:lstStyle/>
        <a:p>
          <a:endParaRPr kumimoji="1" lang="ja-JP" altLang="en-US"/>
        </a:p>
      </dgm:t>
    </dgm:pt>
    <dgm:pt modelId="{4D94FB86-4FDB-4C85-845A-5985B8734D68}">
      <dgm:prSet phldrT="[テキスト]" custT="1"/>
      <dgm:spPr/>
      <dgm:t>
        <a:bodyPr/>
        <a:lstStyle/>
        <a:p>
          <a:r>
            <a:rPr kumimoji="1" lang="ja-JP" altLang="en-US" sz="1600" dirty="0" smtClean="0"/>
            <a:t>堰堤基数低減の検討・・・ハイダム（</a:t>
          </a:r>
          <a:r>
            <a:rPr kumimoji="1" lang="en-US" altLang="ja-JP" sz="1600" dirty="0" smtClean="0"/>
            <a:t>H&gt;15m)</a:t>
          </a:r>
          <a:r>
            <a:rPr kumimoji="1" lang="ja-JP" altLang="en-US" sz="1600" dirty="0" err="1" smtClean="0"/>
            <a:t>、</a:t>
          </a:r>
          <a:r>
            <a:rPr kumimoji="1" lang="ja-JP" altLang="en-US" sz="1600" dirty="0" smtClean="0"/>
            <a:t>堆積工等の検討</a:t>
          </a:r>
          <a:endParaRPr kumimoji="1" lang="ja-JP" altLang="en-US" sz="1600" dirty="0"/>
        </a:p>
      </dgm:t>
    </dgm:pt>
    <dgm:pt modelId="{A63DDA1D-B8F8-48CA-9607-39C8AC532CB3}" type="parTrans" cxnId="{F6ED8832-7E0C-4CF5-B924-2B59E8C9C813}">
      <dgm:prSet/>
      <dgm:spPr/>
      <dgm:t>
        <a:bodyPr/>
        <a:lstStyle/>
        <a:p>
          <a:endParaRPr kumimoji="1" lang="ja-JP" altLang="en-US"/>
        </a:p>
      </dgm:t>
    </dgm:pt>
    <dgm:pt modelId="{BBF9031A-10F1-4123-841B-A9652BEBD2F4}" type="sibTrans" cxnId="{F6ED8832-7E0C-4CF5-B924-2B59E8C9C813}">
      <dgm:prSet/>
      <dgm:spPr/>
      <dgm:t>
        <a:bodyPr/>
        <a:lstStyle/>
        <a:p>
          <a:endParaRPr kumimoji="1" lang="ja-JP" altLang="en-US"/>
        </a:p>
      </dgm:t>
    </dgm:pt>
    <dgm:pt modelId="{E1AC09A1-4399-420E-A08B-86B86D8D095C}">
      <dgm:prSet phldrT="[テキスト]" custT="1"/>
      <dgm:spPr/>
      <dgm:t>
        <a:bodyPr/>
        <a:lstStyle/>
        <a:p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次選定採用案について詳細検討</a:t>
          </a:r>
          <a:endParaRPr kumimoji="1" lang="ja-JP" altLang="en-US" sz="1600" dirty="0"/>
        </a:p>
      </dgm:t>
    </dgm:pt>
    <dgm:pt modelId="{4F8EB142-5267-4ABF-9AF4-5443C6F11A9E}" type="parTrans" cxnId="{CD2858EB-D975-4370-95D0-B51B364F71D7}">
      <dgm:prSet/>
      <dgm:spPr/>
      <dgm:t>
        <a:bodyPr/>
        <a:lstStyle/>
        <a:p>
          <a:endParaRPr kumimoji="1" lang="ja-JP" altLang="en-US"/>
        </a:p>
      </dgm:t>
    </dgm:pt>
    <dgm:pt modelId="{0B7BFF8B-F38C-4B98-9837-1B0F30D7BF94}" type="sibTrans" cxnId="{CD2858EB-D975-4370-95D0-B51B364F71D7}">
      <dgm:prSet/>
      <dgm:spPr/>
      <dgm:t>
        <a:bodyPr/>
        <a:lstStyle/>
        <a:p>
          <a:endParaRPr kumimoji="1" lang="ja-JP" altLang="en-US"/>
        </a:p>
      </dgm:t>
    </dgm:pt>
    <dgm:pt modelId="{A2205167-7874-4B13-A421-B50E2E0E3705}">
      <dgm:prSet phldrT="[テキスト]" custT="1"/>
      <dgm:spPr/>
      <dgm:t>
        <a:bodyPr/>
        <a:lstStyle/>
        <a:p>
          <a:r>
            <a:rPr kumimoji="1" lang="ja-JP" altLang="en-US" sz="1600" dirty="0" smtClean="0"/>
            <a:t>国総研へ確認</a:t>
          </a:r>
          <a:endParaRPr kumimoji="1" lang="ja-JP" altLang="en-US" sz="1600" dirty="0"/>
        </a:p>
      </dgm:t>
    </dgm:pt>
    <dgm:pt modelId="{B0D08F08-0968-4084-841D-F335E30C797F}" type="parTrans" cxnId="{2B4233B8-0BD8-4509-8411-AB0922219507}">
      <dgm:prSet/>
      <dgm:spPr/>
      <dgm:t>
        <a:bodyPr/>
        <a:lstStyle/>
        <a:p>
          <a:endParaRPr kumimoji="1" lang="ja-JP" altLang="en-US"/>
        </a:p>
      </dgm:t>
    </dgm:pt>
    <dgm:pt modelId="{758B686F-48F0-4587-A21C-A4431EF08101}" type="sibTrans" cxnId="{2B4233B8-0BD8-4509-8411-AB0922219507}">
      <dgm:prSet/>
      <dgm:spPr/>
      <dgm:t>
        <a:bodyPr/>
        <a:lstStyle/>
        <a:p>
          <a:endParaRPr kumimoji="1" lang="ja-JP" altLang="en-US"/>
        </a:p>
      </dgm:t>
    </dgm:pt>
    <dgm:pt modelId="{26A165F7-DB6F-4439-97E4-F316C0C261E9}">
      <dgm:prSet phldrT="[テキスト]" custT="1"/>
      <dgm:spPr/>
      <dgm:t>
        <a:bodyPr/>
        <a:lstStyle/>
        <a:p>
          <a:r>
            <a:rPr kumimoji="1" lang="ja-JP" altLang="en-US" sz="1600" dirty="0" smtClean="0"/>
            <a:t>配置計画</a:t>
          </a:r>
          <a:endParaRPr kumimoji="1" lang="ja-JP" altLang="en-US" sz="1600" dirty="0"/>
        </a:p>
      </dgm:t>
    </dgm:pt>
    <dgm:pt modelId="{FA87CDC6-B269-4151-8B3B-D5AB3435B013}" type="parTrans" cxnId="{F2904163-DE1B-4259-A8CB-756667C9933E}">
      <dgm:prSet/>
      <dgm:spPr/>
      <dgm:t>
        <a:bodyPr/>
        <a:lstStyle/>
        <a:p>
          <a:endParaRPr kumimoji="1" lang="ja-JP" altLang="en-US"/>
        </a:p>
      </dgm:t>
    </dgm:pt>
    <dgm:pt modelId="{F0D9A0AC-5943-4B34-BED8-1AB392FECCBA}" type="sibTrans" cxnId="{F2904163-DE1B-4259-A8CB-756667C9933E}">
      <dgm:prSet/>
      <dgm:spPr/>
      <dgm:t>
        <a:bodyPr/>
        <a:lstStyle/>
        <a:p>
          <a:endParaRPr kumimoji="1" lang="ja-JP" altLang="en-US"/>
        </a:p>
      </dgm:t>
    </dgm:pt>
    <dgm:pt modelId="{38ECCD01-8E8C-4531-A67F-FD8D4858BC58}">
      <dgm:prSet phldrT="[テキスト]" custT="1"/>
      <dgm:spPr/>
      <dgm:t>
        <a:bodyPr/>
        <a:lstStyle/>
        <a:p>
          <a:r>
            <a:rPr kumimoji="1" lang="ja-JP" altLang="en-US" sz="1600" dirty="0" smtClean="0"/>
            <a:t>計画土砂量の見直しに合わせて配置計画の再検討</a:t>
          </a:r>
          <a:endParaRPr kumimoji="1" lang="ja-JP" altLang="en-US" sz="1600" dirty="0"/>
        </a:p>
      </dgm:t>
    </dgm:pt>
    <dgm:pt modelId="{6CC813C6-465D-42BD-8CCB-BCF6698FB838}" type="parTrans" cxnId="{14148DF8-EB92-47C7-9D12-6335F66A32DC}">
      <dgm:prSet/>
      <dgm:spPr/>
      <dgm:t>
        <a:bodyPr/>
        <a:lstStyle/>
        <a:p>
          <a:endParaRPr kumimoji="1" lang="ja-JP" altLang="en-US"/>
        </a:p>
      </dgm:t>
    </dgm:pt>
    <dgm:pt modelId="{49043458-AE51-423A-AD52-01A02240D9C6}" type="sibTrans" cxnId="{14148DF8-EB92-47C7-9D12-6335F66A32DC}">
      <dgm:prSet/>
      <dgm:spPr/>
      <dgm:t>
        <a:bodyPr/>
        <a:lstStyle/>
        <a:p>
          <a:endParaRPr kumimoji="1" lang="ja-JP" altLang="en-US"/>
        </a:p>
      </dgm:t>
    </dgm:pt>
    <dgm:pt modelId="{7122C082-F3D1-48CC-AF47-E2A0EEE54821}">
      <dgm:prSet phldrT="[テキスト]" custT="1"/>
      <dgm:spPr/>
      <dgm:t>
        <a:bodyPr/>
        <a:lstStyle/>
        <a:p>
          <a:r>
            <a:rPr kumimoji="1" lang="ja-JP" altLang="en-US" sz="1600" dirty="0" smtClean="0"/>
            <a:t>流域</a:t>
          </a:r>
          <a:r>
            <a:rPr kumimoji="1" lang="en-US" altLang="ja-JP" sz="1600" dirty="0" smtClean="0"/>
            <a:t>Ⅰ</a:t>
          </a:r>
          <a:r>
            <a:rPr kumimoji="1" lang="ja-JP" altLang="en-US" sz="1600" dirty="0" smtClean="0"/>
            <a:t>　</a:t>
          </a:r>
          <a:r>
            <a:rPr kumimoji="1" lang="en-US" altLang="ja-JP" sz="1600" dirty="0" smtClean="0"/>
            <a:t>2</a:t>
          </a:r>
          <a:r>
            <a:rPr kumimoji="1" lang="ja-JP" altLang="en-US" sz="1600" dirty="0" smtClean="0"/>
            <a:t>基　　流域</a:t>
          </a:r>
          <a:r>
            <a:rPr kumimoji="1" lang="en-US" altLang="ja-JP" sz="1600" dirty="0" smtClean="0"/>
            <a:t>Ⅱ</a:t>
          </a:r>
          <a:r>
            <a:rPr kumimoji="1" lang="ja-JP" altLang="en-US" sz="1600" dirty="0" smtClean="0"/>
            <a:t>　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基　　流域</a:t>
          </a:r>
          <a:r>
            <a:rPr kumimoji="1" lang="en-US" altLang="ja-JP" sz="1600" dirty="0" smtClean="0"/>
            <a:t>Ⅲ</a:t>
          </a:r>
          <a:r>
            <a:rPr kumimoji="1" lang="ja-JP" altLang="en-US" sz="1600" dirty="0" smtClean="0"/>
            <a:t>　　</a:t>
          </a:r>
          <a:r>
            <a:rPr kumimoji="1" lang="en-US" altLang="ja-JP" sz="1600" dirty="0" smtClean="0"/>
            <a:t>2</a:t>
          </a:r>
          <a:r>
            <a:rPr kumimoji="1" lang="ja-JP" altLang="en-US" sz="1600" dirty="0" smtClean="0"/>
            <a:t>基</a:t>
          </a:r>
          <a:endParaRPr kumimoji="1" lang="ja-JP" altLang="en-US" sz="1600" dirty="0"/>
        </a:p>
      </dgm:t>
    </dgm:pt>
    <dgm:pt modelId="{AC6DDBF4-837B-4EEB-986C-77462424AD08}" type="parTrans" cxnId="{38075AB2-9F7F-4192-9178-C1616E16B760}">
      <dgm:prSet/>
      <dgm:spPr/>
      <dgm:t>
        <a:bodyPr/>
        <a:lstStyle/>
        <a:p>
          <a:endParaRPr kumimoji="1" lang="ja-JP" altLang="en-US"/>
        </a:p>
      </dgm:t>
    </dgm:pt>
    <dgm:pt modelId="{5351A3E2-2E3E-4978-B48D-020F7E0FC2BF}" type="sibTrans" cxnId="{38075AB2-9F7F-4192-9178-C1616E16B760}">
      <dgm:prSet/>
      <dgm:spPr/>
      <dgm:t>
        <a:bodyPr/>
        <a:lstStyle/>
        <a:p>
          <a:endParaRPr kumimoji="1" lang="ja-JP" altLang="en-US"/>
        </a:p>
      </dgm:t>
    </dgm:pt>
    <dgm:pt modelId="{24D109CE-3D6A-4A22-8BCF-683500CBE2FF}">
      <dgm:prSet phldrT="[テキスト]" custT="1"/>
      <dgm:spPr/>
      <dgm:t>
        <a:bodyPr/>
        <a:lstStyle/>
        <a:p>
          <a:r>
            <a:rPr kumimoji="1" lang="ja-JP" altLang="en-US" sz="1600" dirty="0" smtClean="0"/>
            <a:t>検討結果</a:t>
          </a:r>
          <a:endParaRPr kumimoji="1" lang="ja-JP" altLang="en-US" sz="1600" dirty="0"/>
        </a:p>
      </dgm:t>
    </dgm:pt>
    <dgm:pt modelId="{44C0655D-AE36-424D-9F13-8FA987127B78}" type="parTrans" cxnId="{0554641B-66E8-4C05-9455-B747A912588C}">
      <dgm:prSet/>
      <dgm:spPr/>
      <dgm:t>
        <a:bodyPr/>
        <a:lstStyle/>
        <a:p>
          <a:endParaRPr kumimoji="1" lang="ja-JP" altLang="en-US"/>
        </a:p>
      </dgm:t>
    </dgm:pt>
    <dgm:pt modelId="{6177AAAD-9AFA-478A-BB6F-B97B21ED7BC6}" type="sibTrans" cxnId="{0554641B-66E8-4C05-9455-B747A912588C}">
      <dgm:prSet/>
      <dgm:spPr/>
      <dgm:t>
        <a:bodyPr/>
        <a:lstStyle/>
        <a:p>
          <a:endParaRPr kumimoji="1" lang="ja-JP" altLang="en-US"/>
        </a:p>
      </dgm:t>
    </dgm:pt>
    <dgm:pt modelId="{1389E36C-2338-4883-9D6D-DB78E2A63874}">
      <dgm:prSet phldrT="[テキスト]" custT="1"/>
      <dgm:spPr/>
      <dgm:t>
        <a:bodyPr/>
        <a:lstStyle/>
        <a:p>
          <a:r>
            <a:rPr kumimoji="1" lang="ja-JP" altLang="en-US" sz="1600" dirty="0" smtClean="0"/>
            <a:t>概略配置計画（</a:t>
          </a:r>
          <a:r>
            <a:rPr kumimoji="1" lang="en-US" altLang="ja-JP" sz="1600" dirty="0" smtClean="0"/>
            <a:t>2</a:t>
          </a:r>
          <a:r>
            <a:rPr kumimoji="1" lang="ja-JP" altLang="en-US" sz="1600" dirty="0" smtClean="0"/>
            <a:t>次選定）</a:t>
          </a:r>
          <a:endParaRPr kumimoji="1" lang="ja-JP" altLang="en-US" sz="1600" dirty="0"/>
        </a:p>
      </dgm:t>
    </dgm:pt>
    <dgm:pt modelId="{E96FE188-8B4A-4042-AB2D-850CBD88438F}" type="parTrans" cxnId="{28F56EBF-3698-4526-9FDB-C1A318CA8544}">
      <dgm:prSet/>
      <dgm:spPr/>
      <dgm:t>
        <a:bodyPr/>
        <a:lstStyle/>
        <a:p>
          <a:endParaRPr kumimoji="1" lang="ja-JP" altLang="en-US"/>
        </a:p>
      </dgm:t>
    </dgm:pt>
    <dgm:pt modelId="{61181C5A-C7EE-4216-915B-B29069BD400F}" type="sibTrans" cxnId="{28F56EBF-3698-4526-9FDB-C1A318CA8544}">
      <dgm:prSet/>
      <dgm:spPr/>
      <dgm:t>
        <a:bodyPr/>
        <a:lstStyle/>
        <a:p>
          <a:endParaRPr kumimoji="1" lang="ja-JP" altLang="en-US"/>
        </a:p>
      </dgm:t>
    </dgm:pt>
    <dgm:pt modelId="{F1197741-A4FA-4FD4-9C0C-7D36D19E4672}">
      <dgm:prSet phldrT="[テキスト]" custT="1"/>
      <dgm:spPr/>
      <dgm:t>
        <a:bodyPr/>
        <a:lstStyle/>
        <a:p>
          <a:r>
            <a:rPr kumimoji="1" lang="ja-JP" altLang="en-US" sz="1600" dirty="0" smtClean="0"/>
            <a:t>→計画土砂量の見直し</a:t>
          </a:r>
          <a:endParaRPr kumimoji="1" lang="ja-JP" altLang="en-US" sz="1600" dirty="0"/>
        </a:p>
      </dgm:t>
    </dgm:pt>
    <dgm:pt modelId="{D8D458BD-AE18-40E4-876C-56573700337F}" type="parTrans" cxnId="{D6B7B15F-D413-4139-8947-0155B3EE59CB}">
      <dgm:prSet/>
      <dgm:spPr/>
      <dgm:t>
        <a:bodyPr/>
        <a:lstStyle/>
        <a:p>
          <a:endParaRPr kumimoji="1" lang="ja-JP" altLang="en-US"/>
        </a:p>
      </dgm:t>
    </dgm:pt>
    <dgm:pt modelId="{97509100-7DBD-4798-8266-0E4348FBF773}" type="sibTrans" cxnId="{D6B7B15F-D413-4139-8947-0155B3EE59CB}">
      <dgm:prSet/>
      <dgm:spPr/>
      <dgm:t>
        <a:bodyPr/>
        <a:lstStyle/>
        <a:p>
          <a:endParaRPr kumimoji="1" lang="ja-JP" altLang="en-US"/>
        </a:p>
      </dgm:t>
    </dgm:pt>
    <dgm:pt modelId="{7B8DFB1B-CE01-4E4B-9FBC-CAF5CFA55A34}">
      <dgm:prSet phldrT="[テキスト]" custT="1"/>
      <dgm:spPr/>
      <dgm:t>
        <a:bodyPr/>
        <a:lstStyle/>
        <a:p>
          <a:r>
            <a:rPr kumimoji="1" lang="ja-JP" altLang="en-US" sz="1600" dirty="0" smtClean="0"/>
            <a:t>→基準点間の土砂量の不整合が発覚</a:t>
          </a:r>
          <a:endParaRPr kumimoji="1" lang="ja-JP" altLang="en-US" sz="1600" dirty="0"/>
        </a:p>
      </dgm:t>
    </dgm:pt>
    <dgm:pt modelId="{F1421037-AFF6-4173-B3C5-8CFE2CA1F2EE}" type="parTrans" cxnId="{47118481-A107-4253-9B5B-6303B617EDC6}">
      <dgm:prSet/>
      <dgm:spPr/>
      <dgm:t>
        <a:bodyPr/>
        <a:lstStyle/>
        <a:p>
          <a:endParaRPr kumimoji="1" lang="ja-JP" altLang="en-US"/>
        </a:p>
      </dgm:t>
    </dgm:pt>
    <dgm:pt modelId="{E056B994-80A4-48A7-9CCB-50FE2F7C99F5}" type="sibTrans" cxnId="{47118481-A107-4253-9B5B-6303B617EDC6}">
      <dgm:prSet/>
      <dgm:spPr/>
      <dgm:t>
        <a:bodyPr/>
        <a:lstStyle/>
        <a:p>
          <a:endParaRPr kumimoji="1" lang="ja-JP" altLang="en-US"/>
        </a:p>
      </dgm:t>
    </dgm:pt>
    <dgm:pt modelId="{B8DD206F-4B3D-450E-93D5-10847D861BC9}">
      <dgm:prSet phldrT="[テキスト]"/>
      <dgm:spPr/>
      <dgm:t>
        <a:bodyPr/>
        <a:lstStyle/>
        <a:p>
          <a:r>
            <a:rPr kumimoji="1" lang="ja-JP" altLang="en-US" dirty="0" smtClean="0"/>
            <a:t>解消案を複数提案</a:t>
          </a:r>
          <a:endParaRPr kumimoji="1" lang="ja-JP" altLang="en-US" dirty="0"/>
        </a:p>
      </dgm:t>
    </dgm:pt>
    <dgm:pt modelId="{0FAB186F-4BE3-47FD-8942-F0080C2D31B6}" type="parTrans" cxnId="{616FD32E-C939-48A0-B84D-B935C951CE31}">
      <dgm:prSet/>
      <dgm:spPr/>
      <dgm:t>
        <a:bodyPr/>
        <a:lstStyle/>
        <a:p>
          <a:endParaRPr kumimoji="1" lang="ja-JP" altLang="en-US"/>
        </a:p>
      </dgm:t>
    </dgm:pt>
    <dgm:pt modelId="{524B384E-B468-480F-8F08-43CF63D97CBA}" type="sibTrans" cxnId="{616FD32E-C939-48A0-B84D-B935C951CE31}">
      <dgm:prSet/>
      <dgm:spPr/>
      <dgm:t>
        <a:bodyPr/>
        <a:lstStyle/>
        <a:p>
          <a:endParaRPr kumimoji="1" lang="ja-JP" altLang="en-US"/>
        </a:p>
      </dgm:t>
    </dgm:pt>
    <dgm:pt modelId="{C757894E-8579-40E2-BDC9-E23609CE3968}" type="pres">
      <dgm:prSet presAssocID="{2B37FA5E-13C2-4961-B695-E55A93E4E03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41B71AB-ACD7-4809-B5EB-1AB2E552B7E0}" type="pres">
      <dgm:prSet presAssocID="{24D109CE-3D6A-4A22-8BCF-683500CBE2FF}" presName="boxAndChildren" presStyleCnt="0"/>
      <dgm:spPr/>
    </dgm:pt>
    <dgm:pt modelId="{A72AFEB6-77FE-41DA-9175-0778D230C099}" type="pres">
      <dgm:prSet presAssocID="{24D109CE-3D6A-4A22-8BCF-683500CBE2FF}" presName="parentTextBox" presStyleLbl="node1" presStyleIdx="0" presStyleCnt="6"/>
      <dgm:spPr/>
      <dgm:t>
        <a:bodyPr/>
        <a:lstStyle/>
        <a:p>
          <a:endParaRPr kumimoji="1" lang="ja-JP" altLang="en-US"/>
        </a:p>
      </dgm:t>
    </dgm:pt>
    <dgm:pt modelId="{83575920-D9B0-45DA-A117-8E9F0DCD7E01}" type="pres">
      <dgm:prSet presAssocID="{24D109CE-3D6A-4A22-8BCF-683500CBE2FF}" presName="entireBox" presStyleLbl="node1" presStyleIdx="0" presStyleCnt="6"/>
      <dgm:spPr/>
      <dgm:t>
        <a:bodyPr/>
        <a:lstStyle/>
        <a:p>
          <a:endParaRPr kumimoji="1" lang="ja-JP" altLang="en-US"/>
        </a:p>
      </dgm:t>
    </dgm:pt>
    <dgm:pt modelId="{785DCCDF-EC84-4EFB-9A2A-5C0C39AB9204}" type="pres">
      <dgm:prSet presAssocID="{24D109CE-3D6A-4A22-8BCF-683500CBE2FF}" presName="descendantBox" presStyleCnt="0"/>
      <dgm:spPr/>
    </dgm:pt>
    <dgm:pt modelId="{E77B1969-1888-463F-B05A-2F92B901355C}" type="pres">
      <dgm:prSet presAssocID="{7122C082-F3D1-48CC-AF47-E2A0EEE54821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B7CB558-737B-4681-A726-FC7B144BE646}" type="pres">
      <dgm:prSet presAssocID="{F0D9A0AC-5943-4B34-BED8-1AB392FECCBA}" presName="sp" presStyleCnt="0"/>
      <dgm:spPr/>
    </dgm:pt>
    <dgm:pt modelId="{928C31B8-E9A3-40CA-BE00-F7491B8618CF}" type="pres">
      <dgm:prSet presAssocID="{26A165F7-DB6F-4439-97E4-F316C0C261E9}" presName="arrowAndChildren" presStyleCnt="0"/>
      <dgm:spPr/>
    </dgm:pt>
    <dgm:pt modelId="{FE395488-508F-4B8F-9025-EC08545BE9F3}" type="pres">
      <dgm:prSet presAssocID="{26A165F7-DB6F-4439-97E4-F316C0C261E9}" presName="parentTextArrow" presStyleLbl="node1" presStyleIdx="0" presStyleCnt="6"/>
      <dgm:spPr/>
      <dgm:t>
        <a:bodyPr/>
        <a:lstStyle/>
        <a:p>
          <a:endParaRPr kumimoji="1" lang="ja-JP" altLang="en-US"/>
        </a:p>
      </dgm:t>
    </dgm:pt>
    <dgm:pt modelId="{18CCAEB2-B893-4825-A8F0-F0E95BD29DC7}" type="pres">
      <dgm:prSet presAssocID="{26A165F7-DB6F-4439-97E4-F316C0C261E9}" presName="arrow" presStyleLbl="node1" presStyleIdx="1" presStyleCnt="6"/>
      <dgm:spPr/>
      <dgm:t>
        <a:bodyPr/>
        <a:lstStyle/>
        <a:p>
          <a:endParaRPr kumimoji="1" lang="ja-JP" altLang="en-US"/>
        </a:p>
      </dgm:t>
    </dgm:pt>
    <dgm:pt modelId="{AD2F2D15-6962-4DA9-BE59-7AEFC1539B64}" type="pres">
      <dgm:prSet presAssocID="{26A165F7-DB6F-4439-97E4-F316C0C261E9}" presName="descendantArrow" presStyleCnt="0"/>
      <dgm:spPr/>
    </dgm:pt>
    <dgm:pt modelId="{B1F07059-657E-4FF4-92E6-D46B637B334E}" type="pres">
      <dgm:prSet presAssocID="{38ECCD01-8E8C-4531-A67F-FD8D4858BC58}" presName="childTextArrow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0497FE2-510D-401E-B988-704FB91AB3F4}" type="pres">
      <dgm:prSet presAssocID="{758B686F-48F0-4587-A21C-A4431EF08101}" presName="sp" presStyleCnt="0"/>
      <dgm:spPr/>
    </dgm:pt>
    <dgm:pt modelId="{17CABB14-4E40-484E-B750-60936E2F38FA}" type="pres">
      <dgm:prSet presAssocID="{A2205167-7874-4B13-A421-B50E2E0E3705}" presName="arrowAndChildren" presStyleCnt="0"/>
      <dgm:spPr/>
    </dgm:pt>
    <dgm:pt modelId="{9283D4CD-149A-4087-B535-D2B95AD325EB}" type="pres">
      <dgm:prSet presAssocID="{A2205167-7874-4B13-A421-B50E2E0E3705}" presName="parentTextArrow" presStyleLbl="node1" presStyleIdx="1" presStyleCnt="6"/>
      <dgm:spPr/>
      <dgm:t>
        <a:bodyPr/>
        <a:lstStyle/>
        <a:p>
          <a:endParaRPr kumimoji="1" lang="ja-JP" altLang="en-US"/>
        </a:p>
      </dgm:t>
    </dgm:pt>
    <dgm:pt modelId="{B941D571-067A-4F82-8782-172214A79CD6}" type="pres">
      <dgm:prSet presAssocID="{A2205167-7874-4B13-A421-B50E2E0E3705}" presName="arrow" presStyleLbl="node1" presStyleIdx="2" presStyleCnt="6"/>
      <dgm:spPr/>
      <dgm:t>
        <a:bodyPr/>
        <a:lstStyle/>
        <a:p>
          <a:endParaRPr kumimoji="1" lang="ja-JP" altLang="en-US"/>
        </a:p>
      </dgm:t>
    </dgm:pt>
    <dgm:pt modelId="{C51EF95B-D390-4AFF-90CA-5101E559A444}" type="pres">
      <dgm:prSet presAssocID="{A2205167-7874-4B13-A421-B50E2E0E3705}" presName="descendantArrow" presStyleCnt="0"/>
      <dgm:spPr/>
    </dgm:pt>
    <dgm:pt modelId="{FF8E49E1-82B8-4A0F-8B9B-26D62F823624}" type="pres">
      <dgm:prSet presAssocID="{F1197741-A4FA-4FD4-9C0C-7D36D19E4672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508E1C5-32FD-4C0A-8402-63B193CED2AA}" type="pres">
      <dgm:prSet presAssocID="{524B384E-B468-480F-8F08-43CF63D97CBA}" presName="sp" presStyleCnt="0"/>
      <dgm:spPr/>
    </dgm:pt>
    <dgm:pt modelId="{F5D0192A-90FA-46CE-8536-EE35F0DE4308}" type="pres">
      <dgm:prSet presAssocID="{B8DD206F-4B3D-450E-93D5-10847D861BC9}" presName="arrowAndChildren" presStyleCnt="0"/>
      <dgm:spPr/>
    </dgm:pt>
    <dgm:pt modelId="{D1A39F53-7916-41B1-8630-8060987BE214}" type="pres">
      <dgm:prSet presAssocID="{B8DD206F-4B3D-450E-93D5-10847D861BC9}" presName="parentTextArrow" presStyleLbl="node1" presStyleIdx="3" presStyleCnt="6"/>
      <dgm:spPr/>
      <dgm:t>
        <a:bodyPr/>
        <a:lstStyle/>
        <a:p>
          <a:endParaRPr kumimoji="1" lang="ja-JP" altLang="en-US"/>
        </a:p>
      </dgm:t>
    </dgm:pt>
    <dgm:pt modelId="{F387DA7B-F3E2-4B5B-AC29-F55BE92A4B0B}" type="pres">
      <dgm:prSet presAssocID="{61181C5A-C7EE-4216-915B-B29069BD400F}" presName="sp" presStyleCnt="0"/>
      <dgm:spPr/>
    </dgm:pt>
    <dgm:pt modelId="{16147502-FCD0-455C-A62A-404487F5A8D0}" type="pres">
      <dgm:prSet presAssocID="{1389E36C-2338-4883-9D6D-DB78E2A63874}" presName="arrowAndChildren" presStyleCnt="0"/>
      <dgm:spPr/>
    </dgm:pt>
    <dgm:pt modelId="{D24CD28D-22F7-4311-B02A-1331A5B925CB}" type="pres">
      <dgm:prSet presAssocID="{1389E36C-2338-4883-9D6D-DB78E2A63874}" presName="parentTextArrow" presStyleLbl="node1" presStyleIdx="3" presStyleCnt="6"/>
      <dgm:spPr/>
      <dgm:t>
        <a:bodyPr/>
        <a:lstStyle/>
        <a:p>
          <a:endParaRPr kumimoji="1" lang="ja-JP" altLang="en-US"/>
        </a:p>
      </dgm:t>
    </dgm:pt>
    <dgm:pt modelId="{ECC6FA1F-95A0-4F2D-8095-FED401B60181}" type="pres">
      <dgm:prSet presAssocID="{1389E36C-2338-4883-9D6D-DB78E2A63874}" presName="arrow" presStyleLbl="node1" presStyleIdx="4" presStyleCnt="6"/>
      <dgm:spPr/>
      <dgm:t>
        <a:bodyPr/>
        <a:lstStyle/>
        <a:p>
          <a:endParaRPr kumimoji="1" lang="ja-JP" altLang="en-US"/>
        </a:p>
      </dgm:t>
    </dgm:pt>
    <dgm:pt modelId="{42AFA440-3E67-4B3C-832E-A269B1FF6C8E}" type="pres">
      <dgm:prSet presAssocID="{1389E36C-2338-4883-9D6D-DB78E2A63874}" presName="descendantArrow" presStyleCnt="0"/>
      <dgm:spPr/>
    </dgm:pt>
    <dgm:pt modelId="{C1E984C2-BEC6-45FC-A715-F532B2D121EA}" type="pres">
      <dgm:prSet presAssocID="{E1AC09A1-4399-420E-A08B-86B86D8D095C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37793A-047D-45D8-8E1F-0EDA1F1FDEAC}" type="pres">
      <dgm:prSet presAssocID="{7B8DFB1B-CE01-4E4B-9FBC-CAF5CFA55A34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0A32524-671D-464B-9E45-7FA782F5A813}" type="pres">
      <dgm:prSet presAssocID="{A04B7DDB-B75D-481E-9779-ED666B10BF6F}" presName="sp" presStyleCnt="0"/>
      <dgm:spPr/>
    </dgm:pt>
    <dgm:pt modelId="{05DAF6EA-C0FA-48B6-8382-84F1266B6B10}" type="pres">
      <dgm:prSet presAssocID="{8E3FD928-9B71-4F64-BFF9-A513E21CC67F}" presName="arrowAndChildren" presStyleCnt="0"/>
      <dgm:spPr/>
    </dgm:pt>
    <dgm:pt modelId="{81196B4C-86E2-43B7-9EC9-FDC40877C977}" type="pres">
      <dgm:prSet presAssocID="{8E3FD928-9B71-4F64-BFF9-A513E21CC67F}" presName="parentTextArrow" presStyleLbl="node1" presStyleIdx="4" presStyleCnt="6"/>
      <dgm:spPr/>
      <dgm:t>
        <a:bodyPr/>
        <a:lstStyle/>
        <a:p>
          <a:endParaRPr kumimoji="1" lang="ja-JP" altLang="en-US"/>
        </a:p>
      </dgm:t>
    </dgm:pt>
    <dgm:pt modelId="{316D82F7-61B7-4C2E-8D45-9B3425E45936}" type="pres">
      <dgm:prSet presAssocID="{8E3FD928-9B71-4F64-BFF9-A513E21CC67F}" presName="arrow" presStyleLbl="node1" presStyleIdx="5" presStyleCnt="6"/>
      <dgm:spPr/>
      <dgm:t>
        <a:bodyPr/>
        <a:lstStyle/>
        <a:p>
          <a:endParaRPr kumimoji="1" lang="ja-JP" altLang="en-US"/>
        </a:p>
      </dgm:t>
    </dgm:pt>
    <dgm:pt modelId="{2D0856C3-55D8-42CD-9F1F-BB879520397A}" type="pres">
      <dgm:prSet presAssocID="{8E3FD928-9B71-4F64-BFF9-A513E21CC67F}" presName="descendantArrow" presStyleCnt="0"/>
      <dgm:spPr/>
    </dgm:pt>
    <dgm:pt modelId="{4F206585-DAD1-44D5-980B-8F938994916A}" type="pres">
      <dgm:prSet presAssocID="{4D94FB86-4FDB-4C85-845A-5985B8734D68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6ED8832-7E0C-4CF5-B924-2B59E8C9C813}" srcId="{8E3FD928-9B71-4F64-BFF9-A513E21CC67F}" destId="{4D94FB86-4FDB-4C85-845A-5985B8734D68}" srcOrd="0" destOrd="0" parTransId="{A63DDA1D-B8F8-48CA-9607-39C8AC532CB3}" sibTransId="{BBF9031A-10F1-4123-841B-A9652BEBD2F4}"/>
    <dgm:cxn modelId="{38075AB2-9F7F-4192-9178-C1616E16B760}" srcId="{24D109CE-3D6A-4A22-8BCF-683500CBE2FF}" destId="{7122C082-F3D1-48CC-AF47-E2A0EEE54821}" srcOrd="0" destOrd="0" parTransId="{AC6DDBF4-837B-4EEB-986C-77462424AD08}" sibTransId="{5351A3E2-2E3E-4978-B48D-020F7E0FC2BF}"/>
    <dgm:cxn modelId="{14148DF8-EB92-47C7-9D12-6335F66A32DC}" srcId="{26A165F7-DB6F-4439-97E4-F316C0C261E9}" destId="{38ECCD01-8E8C-4531-A67F-FD8D4858BC58}" srcOrd="0" destOrd="0" parTransId="{6CC813C6-465D-42BD-8CCB-BCF6698FB838}" sibTransId="{49043458-AE51-423A-AD52-01A02240D9C6}"/>
    <dgm:cxn modelId="{D6B7B15F-D413-4139-8947-0155B3EE59CB}" srcId="{A2205167-7874-4B13-A421-B50E2E0E3705}" destId="{F1197741-A4FA-4FD4-9C0C-7D36D19E4672}" srcOrd="0" destOrd="0" parTransId="{D8D458BD-AE18-40E4-876C-56573700337F}" sibTransId="{97509100-7DBD-4798-8266-0E4348FBF773}"/>
    <dgm:cxn modelId="{13064028-1F21-4925-9807-DBDF63D763AA}" type="presOf" srcId="{26A165F7-DB6F-4439-97E4-F316C0C261E9}" destId="{18CCAEB2-B893-4825-A8F0-F0E95BD29DC7}" srcOrd="1" destOrd="0" presId="urn:microsoft.com/office/officeart/2005/8/layout/process4"/>
    <dgm:cxn modelId="{378ABD41-5746-48DF-85EC-D72706FC7656}" type="presOf" srcId="{7B8DFB1B-CE01-4E4B-9FBC-CAF5CFA55A34}" destId="{A637793A-047D-45D8-8E1F-0EDA1F1FDEAC}" srcOrd="0" destOrd="0" presId="urn:microsoft.com/office/officeart/2005/8/layout/process4"/>
    <dgm:cxn modelId="{55A8DE9E-8CBB-464E-AA47-416DFED08202}" type="presOf" srcId="{2B37FA5E-13C2-4961-B695-E55A93E4E03D}" destId="{C757894E-8579-40E2-BDC9-E23609CE3968}" srcOrd="0" destOrd="0" presId="urn:microsoft.com/office/officeart/2005/8/layout/process4"/>
    <dgm:cxn modelId="{2A4E340C-8107-4D06-9E23-C69AC5E7D5D7}" type="presOf" srcId="{4D94FB86-4FDB-4C85-845A-5985B8734D68}" destId="{4F206585-DAD1-44D5-980B-8F938994916A}" srcOrd="0" destOrd="0" presId="urn:microsoft.com/office/officeart/2005/8/layout/process4"/>
    <dgm:cxn modelId="{EF1018CB-652F-4CC4-A2DC-ACBB9BEA752B}" type="presOf" srcId="{7122C082-F3D1-48CC-AF47-E2A0EEE54821}" destId="{E77B1969-1888-463F-B05A-2F92B901355C}" srcOrd="0" destOrd="0" presId="urn:microsoft.com/office/officeart/2005/8/layout/process4"/>
    <dgm:cxn modelId="{28F56EBF-3698-4526-9FDB-C1A318CA8544}" srcId="{2B37FA5E-13C2-4961-B695-E55A93E4E03D}" destId="{1389E36C-2338-4883-9D6D-DB78E2A63874}" srcOrd="1" destOrd="0" parTransId="{E96FE188-8B4A-4042-AB2D-850CBD88438F}" sibTransId="{61181C5A-C7EE-4216-915B-B29069BD400F}"/>
    <dgm:cxn modelId="{D8356830-A5C2-4968-8DA1-95108C027191}" type="presOf" srcId="{A2205167-7874-4B13-A421-B50E2E0E3705}" destId="{B941D571-067A-4F82-8782-172214A79CD6}" srcOrd="1" destOrd="0" presId="urn:microsoft.com/office/officeart/2005/8/layout/process4"/>
    <dgm:cxn modelId="{616FD32E-C939-48A0-B84D-B935C951CE31}" srcId="{2B37FA5E-13C2-4961-B695-E55A93E4E03D}" destId="{B8DD206F-4B3D-450E-93D5-10847D861BC9}" srcOrd="2" destOrd="0" parTransId="{0FAB186F-4BE3-47FD-8942-F0080C2D31B6}" sibTransId="{524B384E-B468-480F-8F08-43CF63D97CBA}"/>
    <dgm:cxn modelId="{5CFB16EA-2869-48FE-BD80-8E693F5CE3C6}" type="presOf" srcId="{A2205167-7874-4B13-A421-B50E2E0E3705}" destId="{9283D4CD-149A-4087-B535-D2B95AD325EB}" srcOrd="0" destOrd="0" presId="urn:microsoft.com/office/officeart/2005/8/layout/process4"/>
    <dgm:cxn modelId="{2B4233B8-0BD8-4509-8411-AB0922219507}" srcId="{2B37FA5E-13C2-4961-B695-E55A93E4E03D}" destId="{A2205167-7874-4B13-A421-B50E2E0E3705}" srcOrd="3" destOrd="0" parTransId="{B0D08F08-0968-4084-841D-F335E30C797F}" sibTransId="{758B686F-48F0-4587-A21C-A4431EF08101}"/>
    <dgm:cxn modelId="{A39A28B3-E564-4CA7-AAC6-002318FC0DBA}" type="presOf" srcId="{1389E36C-2338-4883-9D6D-DB78E2A63874}" destId="{ECC6FA1F-95A0-4F2D-8095-FED401B60181}" srcOrd="1" destOrd="0" presId="urn:microsoft.com/office/officeart/2005/8/layout/process4"/>
    <dgm:cxn modelId="{971DFC11-0A80-4E7A-BFC7-BFA28F6DEE5A}" type="presOf" srcId="{26A165F7-DB6F-4439-97E4-F316C0C261E9}" destId="{FE395488-508F-4B8F-9025-EC08545BE9F3}" srcOrd="0" destOrd="0" presId="urn:microsoft.com/office/officeart/2005/8/layout/process4"/>
    <dgm:cxn modelId="{9ABE823F-E5A4-45B8-990F-07892BD96095}" srcId="{2B37FA5E-13C2-4961-B695-E55A93E4E03D}" destId="{8E3FD928-9B71-4F64-BFF9-A513E21CC67F}" srcOrd="0" destOrd="0" parTransId="{7CEAD7C9-7181-4B54-BE8E-0658D01888F3}" sibTransId="{A04B7DDB-B75D-481E-9779-ED666B10BF6F}"/>
    <dgm:cxn modelId="{47118481-A107-4253-9B5B-6303B617EDC6}" srcId="{1389E36C-2338-4883-9D6D-DB78E2A63874}" destId="{7B8DFB1B-CE01-4E4B-9FBC-CAF5CFA55A34}" srcOrd="1" destOrd="0" parTransId="{F1421037-AFF6-4173-B3C5-8CFE2CA1F2EE}" sibTransId="{E056B994-80A4-48A7-9CCB-50FE2F7C99F5}"/>
    <dgm:cxn modelId="{4757F377-EBE9-41EE-A91C-657033EBB063}" type="presOf" srcId="{38ECCD01-8E8C-4531-A67F-FD8D4858BC58}" destId="{B1F07059-657E-4FF4-92E6-D46B637B334E}" srcOrd="0" destOrd="0" presId="urn:microsoft.com/office/officeart/2005/8/layout/process4"/>
    <dgm:cxn modelId="{F2904163-DE1B-4259-A8CB-756667C9933E}" srcId="{2B37FA5E-13C2-4961-B695-E55A93E4E03D}" destId="{26A165F7-DB6F-4439-97E4-F316C0C261E9}" srcOrd="4" destOrd="0" parTransId="{FA87CDC6-B269-4151-8B3B-D5AB3435B013}" sibTransId="{F0D9A0AC-5943-4B34-BED8-1AB392FECCBA}"/>
    <dgm:cxn modelId="{4AC0754F-829D-4DCB-AABE-5D18BBD64EA7}" type="presOf" srcId="{B8DD206F-4B3D-450E-93D5-10847D861BC9}" destId="{D1A39F53-7916-41B1-8630-8060987BE214}" srcOrd="0" destOrd="0" presId="urn:microsoft.com/office/officeart/2005/8/layout/process4"/>
    <dgm:cxn modelId="{0554641B-66E8-4C05-9455-B747A912588C}" srcId="{2B37FA5E-13C2-4961-B695-E55A93E4E03D}" destId="{24D109CE-3D6A-4A22-8BCF-683500CBE2FF}" srcOrd="5" destOrd="0" parTransId="{44C0655D-AE36-424D-9F13-8FA987127B78}" sibTransId="{6177AAAD-9AFA-478A-BB6F-B97B21ED7BC6}"/>
    <dgm:cxn modelId="{BF5495C5-58F4-496B-9AFF-E808C5E7C4A2}" type="presOf" srcId="{8E3FD928-9B71-4F64-BFF9-A513E21CC67F}" destId="{316D82F7-61B7-4C2E-8D45-9B3425E45936}" srcOrd="1" destOrd="0" presId="urn:microsoft.com/office/officeart/2005/8/layout/process4"/>
    <dgm:cxn modelId="{C600D426-4576-4333-AB4E-E9098C02C9FC}" type="presOf" srcId="{E1AC09A1-4399-420E-A08B-86B86D8D095C}" destId="{C1E984C2-BEC6-45FC-A715-F532B2D121EA}" srcOrd="0" destOrd="0" presId="urn:microsoft.com/office/officeart/2005/8/layout/process4"/>
    <dgm:cxn modelId="{5F8FC38F-D211-463E-937D-650BA1DC4D33}" type="presOf" srcId="{8E3FD928-9B71-4F64-BFF9-A513E21CC67F}" destId="{81196B4C-86E2-43B7-9EC9-FDC40877C977}" srcOrd="0" destOrd="0" presId="urn:microsoft.com/office/officeart/2005/8/layout/process4"/>
    <dgm:cxn modelId="{CD2858EB-D975-4370-95D0-B51B364F71D7}" srcId="{1389E36C-2338-4883-9D6D-DB78E2A63874}" destId="{E1AC09A1-4399-420E-A08B-86B86D8D095C}" srcOrd="0" destOrd="0" parTransId="{4F8EB142-5267-4ABF-9AF4-5443C6F11A9E}" sibTransId="{0B7BFF8B-F38C-4B98-9837-1B0F30D7BF94}"/>
    <dgm:cxn modelId="{C9FF999A-A596-4244-8266-C28387FB3F2B}" type="presOf" srcId="{F1197741-A4FA-4FD4-9C0C-7D36D19E4672}" destId="{FF8E49E1-82B8-4A0F-8B9B-26D62F823624}" srcOrd="0" destOrd="0" presId="urn:microsoft.com/office/officeart/2005/8/layout/process4"/>
    <dgm:cxn modelId="{0C259174-9D29-4C0E-86F6-AC93BFFD7DD3}" type="presOf" srcId="{24D109CE-3D6A-4A22-8BCF-683500CBE2FF}" destId="{A72AFEB6-77FE-41DA-9175-0778D230C099}" srcOrd="0" destOrd="0" presId="urn:microsoft.com/office/officeart/2005/8/layout/process4"/>
    <dgm:cxn modelId="{6318DC31-A3B8-4F3B-91C6-7F7CE78EB0C9}" type="presOf" srcId="{1389E36C-2338-4883-9D6D-DB78E2A63874}" destId="{D24CD28D-22F7-4311-B02A-1331A5B925CB}" srcOrd="0" destOrd="0" presId="urn:microsoft.com/office/officeart/2005/8/layout/process4"/>
    <dgm:cxn modelId="{9A7E02B9-7A51-43C5-AFB7-110284C25BD5}" type="presOf" srcId="{24D109CE-3D6A-4A22-8BCF-683500CBE2FF}" destId="{83575920-D9B0-45DA-A117-8E9F0DCD7E01}" srcOrd="1" destOrd="0" presId="urn:microsoft.com/office/officeart/2005/8/layout/process4"/>
    <dgm:cxn modelId="{A2642485-AC45-4353-98E0-7168CBF97E80}" type="presParOf" srcId="{C757894E-8579-40E2-BDC9-E23609CE3968}" destId="{C41B71AB-ACD7-4809-B5EB-1AB2E552B7E0}" srcOrd="0" destOrd="0" presId="urn:microsoft.com/office/officeart/2005/8/layout/process4"/>
    <dgm:cxn modelId="{FE69D51C-DE86-4835-81F3-AD87FE9521E2}" type="presParOf" srcId="{C41B71AB-ACD7-4809-B5EB-1AB2E552B7E0}" destId="{A72AFEB6-77FE-41DA-9175-0778D230C099}" srcOrd="0" destOrd="0" presId="urn:microsoft.com/office/officeart/2005/8/layout/process4"/>
    <dgm:cxn modelId="{1F6F25AE-A842-4839-916A-3CD855D2A273}" type="presParOf" srcId="{C41B71AB-ACD7-4809-B5EB-1AB2E552B7E0}" destId="{83575920-D9B0-45DA-A117-8E9F0DCD7E01}" srcOrd="1" destOrd="0" presId="urn:microsoft.com/office/officeart/2005/8/layout/process4"/>
    <dgm:cxn modelId="{D7AF6C29-694F-4959-A19B-50F92AC22E97}" type="presParOf" srcId="{C41B71AB-ACD7-4809-B5EB-1AB2E552B7E0}" destId="{785DCCDF-EC84-4EFB-9A2A-5C0C39AB9204}" srcOrd="2" destOrd="0" presId="urn:microsoft.com/office/officeart/2005/8/layout/process4"/>
    <dgm:cxn modelId="{7B610BA3-C87F-4B72-B57D-A2681397CFC5}" type="presParOf" srcId="{785DCCDF-EC84-4EFB-9A2A-5C0C39AB9204}" destId="{E77B1969-1888-463F-B05A-2F92B901355C}" srcOrd="0" destOrd="0" presId="urn:microsoft.com/office/officeart/2005/8/layout/process4"/>
    <dgm:cxn modelId="{828E9E5A-8B25-4AF8-B985-62C07AB1B934}" type="presParOf" srcId="{C757894E-8579-40E2-BDC9-E23609CE3968}" destId="{CB7CB558-737B-4681-A726-FC7B144BE646}" srcOrd="1" destOrd="0" presId="urn:microsoft.com/office/officeart/2005/8/layout/process4"/>
    <dgm:cxn modelId="{B0505755-D3B7-407C-B016-0BCA76A95A82}" type="presParOf" srcId="{C757894E-8579-40E2-BDC9-E23609CE3968}" destId="{928C31B8-E9A3-40CA-BE00-F7491B8618CF}" srcOrd="2" destOrd="0" presId="urn:microsoft.com/office/officeart/2005/8/layout/process4"/>
    <dgm:cxn modelId="{75E98DB1-C2F6-4C13-91E6-02446A805A41}" type="presParOf" srcId="{928C31B8-E9A3-40CA-BE00-F7491B8618CF}" destId="{FE395488-508F-4B8F-9025-EC08545BE9F3}" srcOrd="0" destOrd="0" presId="urn:microsoft.com/office/officeart/2005/8/layout/process4"/>
    <dgm:cxn modelId="{A06DDCAC-8A9C-4008-B8C9-73353C8A1714}" type="presParOf" srcId="{928C31B8-E9A3-40CA-BE00-F7491B8618CF}" destId="{18CCAEB2-B893-4825-A8F0-F0E95BD29DC7}" srcOrd="1" destOrd="0" presId="urn:microsoft.com/office/officeart/2005/8/layout/process4"/>
    <dgm:cxn modelId="{A5B440EE-A8E9-41F0-8E38-82A30BB533D1}" type="presParOf" srcId="{928C31B8-E9A3-40CA-BE00-F7491B8618CF}" destId="{AD2F2D15-6962-4DA9-BE59-7AEFC1539B64}" srcOrd="2" destOrd="0" presId="urn:microsoft.com/office/officeart/2005/8/layout/process4"/>
    <dgm:cxn modelId="{E3D6CD94-36BF-4753-A855-D97B4ED2FF18}" type="presParOf" srcId="{AD2F2D15-6962-4DA9-BE59-7AEFC1539B64}" destId="{B1F07059-657E-4FF4-92E6-D46B637B334E}" srcOrd="0" destOrd="0" presId="urn:microsoft.com/office/officeart/2005/8/layout/process4"/>
    <dgm:cxn modelId="{4CD5B901-939A-4D2B-B507-4E11CF46C4E6}" type="presParOf" srcId="{C757894E-8579-40E2-BDC9-E23609CE3968}" destId="{10497FE2-510D-401E-B988-704FB91AB3F4}" srcOrd="3" destOrd="0" presId="urn:microsoft.com/office/officeart/2005/8/layout/process4"/>
    <dgm:cxn modelId="{B2CB8119-0F7E-4FE7-B203-62734ACDEE48}" type="presParOf" srcId="{C757894E-8579-40E2-BDC9-E23609CE3968}" destId="{17CABB14-4E40-484E-B750-60936E2F38FA}" srcOrd="4" destOrd="0" presId="urn:microsoft.com/office/officeart/2005/8/layout/process4"/>
    <dgm:cxn modelId="{ECED05C0-D934-4B3D-9C17-F04CAA224539}" type="presParOf" srcId="{17CABB14-4E40-484E-B750-60936E2F38FA}" destId="{9283D4CD-149A-4087-B535-D2B95AD325EB}" srcOrd="0" destOrd="0" presId="urn:microsoft.com/office/officeart/2005/8/layout/process4"/>
    <dgm:cxn modelId="{44BC47EF-EAB5-4D68-91B3-E91B5945F82E}" type="presParOf" srcId="{17CABB14-4E40-484E-B750-60936E2F38FA}" destId="{B941D571-067A-4F82-8782-172214A79CD6}" srcOrd="1" destOrd="0" presId="urn:microsoft.com/office/officeart/2005/8/layout/process4"/>
    <dgm:cxn modelId="{FEB9C053-49DA-4383-883A-F11F913473D9}" type="presParOf" srcId="{17CABB14-4E40-484E-B750-60936E2F38FA}" destId="{C51EF95B-D390-4AFF-90CA-5101E559A444}" srcOrd="2" destOrd="0" presId="urn:microsoft.com/office/officeart/2005/8/layout/process4"/>
    <dgm:cxn modelId="{E6CC252B-5CEF-4360-9E40-C9273A3F8033}" type="presParOf" srcId="{C51EF95B-D390-4AFF-90CA-5101E559A444}" destId="{FF8E49E1-82B8-4A0F-8B9B-26D62F823624}" srcOrd="0" destOrd="0" presId="urn:microsoft.com/office/officeart/2005/8/layout/process4"/>
    <dgm:cxn modelId="{4DB47F4B-AC26-47B8-8144-C9C73F0F5029}" type="presParOf" srcId="{C757894E-8579-40E2-BDC9-E23609CE3968}" destId="{5508E1C5-32FD-4C0A-8402-63B193CED2AA}" srcOrd="5" destOrd="0" presId="urn:microsoft.com/office/officeart/2005/8/layout/process4"/>
    <dgm:cxn modelId="{1198EFC6-0689-4EFE-9CAF-4555778166CD}" type="presParOf" srcId="{C757894E-8579-40E2-BDC9-E23609CE3968}" destId="{F5D0192A-90FA-46CE-8536-EE35F0DE4308}" srcOrd="6" destOrd="0" presId="urn:microsoft.com/office/officeart/2005/8/layout/process4"/>
    <dgm:cxn modelId="{45D0AFB8-0751-49DC-847A-67314ABCE399}" type="presParOf" srcId="{F5D0192A-90FA-46CE-8536-EE35F0DE4308}" destId="{D1A39F53-7916-41B1-8630-8060987BE214}" srcOrd="0" destOrd="0" presId="urn:microsoft.com/office/officeart/2005/8/layout/process4"/>
    <dgm:cxn modelId="{45128878-9B89-430D-AE68-AA380B032584}" type="presParOf" srcId="{C757894E-8579-40E2-BDC9-E23609CE3968}" destId="{F387DA7B-F3E2-4B5B-AC29-F55BE92A4B0B}" srcOrd="7" destOrd="0" presId="urn:microsoft.com/office/officeart/2005/8/layout/process4"/>
    <dgm:cxn modelId="{ABE9B34D-0FF5-4655-9D5B-981EE54ADED8}" type="presParOf" srcId="{C757894E-8579-40E2-BDC9-E23609CE3968}" destId="{16147502-FCD0-455C-A62A-404487F5A8D0}" srcOrd="8" destOrd="0" presId="urn:microsoft.com/office/officeart/2005/8/layout/process4"/>
    <dgm:cxn modelId="{6868EB09-59AB-4007-A8AF-23B3C4D7BF41}" type="presParOf" srcId="{16147502-FCD0-455C-A62A-404487F5A8D0}" destId="{D24CD28D-22F7-4311-B02A-1331A5B925CB}" srcOrd="0" destOrd="0" presId="urn:microsoft.com/office/officeart/2005/8/layout/process4"/>
    <dgm:cxn modelId="{6A397024-DBF3-43FB-B945-4B9A882693E7}" type="presParOf" srcId="{16147502-FCD0-455C-A62A-404487F5A8D0}" destId="{ECC6FA1F-95A0-4F2D-8095-FED401B60181}" srcOrd="1" destOrd="0" presId="urn:microsoft.com/office/officeart/2005/8/layout/process4"/>
    <dgm:cxn modelId="{8018C7C6-6DC8-44B2-94F3-1002A5867600}" type="presParOf" srcId="{16147502-FCD0-455C-A62A-404487F5A8D0}" destId="{42AFA440-3E67-4B3C-832E-A269B1FF6C8E}" srcOrd="2" destOrd="0" presId="urn:microsoft.com/office/officeart/2005/8/layout/process4"/>
    <dgm:cxn modelId="{901CF0E4-9CDB-4F5A-91EC-959C3837E17E}" type="presParOf" srcId="{42AFA440-3E67-4B3C-832E-A269B1FF6C8E}" destId="{C1E984C2-BEC6-45FC-A715-F532B2D121EA}" srcOrd="0" destOrd="0" presId="urn:microsoft.com/office/officeart/2005/8/layout/process4"/>
    <dgm:cxn modelId="{5F08550E-5EEB-42FF-9462-78723EC19909}" type="presParOf" srcId="{42AFA440-3E67-4B3C-832E-A269B1FF6C8E}" destId="{A637793A-047D-45D8-8E1F-0EDA1F1FDEAC}" srcOrd="1" destOrd="0" presId="urn:microsoft.com/office/officeart/2005/8/layout/process4"/>
    <dgm:cxn modelId="{F8E2D026-970B-4730-BDBF-9BA97DFE4426}" type="presParOf" srcId="{C757894E-8579-40E2-BDC9-E23609CE3968}" destId="{20A32524-671D-464B-9E45-7FA782F5A813}" srcOrd="9" destOrd="0" presId="urn:microsoft.com/office/officeart/2005/8/layout/process4"/>
    <dgm:cxn modelId="{6A4047A8-F7C9-4302-8666-264CB6B38A64}" type="presParOf" srcId="{C757894E-8579-40E2-BDC9-E23609CE3968}" destId="{05DAF6EA-C0FA-48B6-8382-84F1266B6B10}" srcOrd="10" destOrd="0" presId="urn:microsoft.com/office/officeart/2005/8/layout/process4"/>
    <dgm:cxn modelId="{861EC489-5DEE-46FA-90D6-29DFDA20BEE5}" type="presParOf" srcId="{05DAF6EA-C0FA-48B6-8382-84F1266B6B10}" destId="{81196B4C-86E2-43B7-9EC9-FDC40877C977}" srcOrd="0" destOrd="0" presId="urn:microsoft.com/office/officeart/2005/8/layout/process4"/>
    <dgm:cxn modelId="{7808C332-E72A-442A-99E6-F5F0738FA097}" type="presParOf" srcId="{05DAF6EA-C0FA-48B6-8382-84F1266B6B10}" destId="{316D82F7-61B7-4C2E-8D45-9B3425E45936}" srcOrd="1" destOrd="0" presId="urn:microsoft.com/office/officeart/2005/8/layout/process4"/>
    <dgm:cxn modelId="{7315A27A-66ED-451A-9A6C-C438C48C3DAA}" type="presParOf" srcId="{05DAF6EA-C0FA-48B6-8382-84F1266B6B10}" destId="{2D0856C3-55D8-42CD-9F1F-BB879520397A}" srcOrd="2" destOrd="0" presId="urn:microsoft.com/office/officeart/2005/8/layout/process4"/>
    <dgm:cxn modelId="{B6A05270-17A7-47AF-B66D-66C5CFD41EE0}" type="presParOf" srcId="{2D0856C3-55D8-42CD-9F1F-BB879520397A}" destId="{4F206585-DAD1-44D5-980B-8F938994916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575920-D9B0-45DA-A117-8E9F0DCD7E01}">
      <dsp:nvSpPr>
        <dsp:cNvPr id="0" name=""/>
        <dsp:cNvSpPr/>
      </dsp:nvSpPr>
      <dsp:spPr>
        <a:xfrm>
          <a:off x="0" y="3998959"/>
          <a:ext cx="8229600" cy="5248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検討結果</a:t>
          </a:r>
          <a:endParaRPr kumimoji="1" lang="ja-JP" altLang="en-US" sz="1600" kern="1200" dirty="0"/>
        </a:p>
      </dsp:txBody>
      <dsp:txXfrm>
        <a:off x="0" y="3998959"/>
        <a:ext cx="8229600" cy="283425"/>
      </dsp:txXfrm>
    </dsp:sp>
    <dsp:sp modelId="{E77B1969-1888-463F-B05A-2F92B901355C}">
      <dsp:nvSpPr>
        <dsp:cNvPr id="0" name=""/>
        <dsp:cNvSpPr/>
      </dsp:nvSpPr>
      <dsp:spPr>
        <a:xfrm>
          <a:off x="0" y="4271887"/>
          <a:ext cx="8229600" cy="24143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流域</a:t>
          </a:r>
          <a:r>
            <a:rPr kumimoji="1" lang="en-US" altLang="ja-JP" sz="1600" kern="1200" dirty="0" smtClean="0"/>
            <a:t>Ⅰ</a:t>
          </a:r>
          <a:r>
            <a:rPr kumimoji="1" lang="ja-JP" altLang="en-US" sz="1600" kern="1200" dirty="0" smtClean="0"/>
            <a:t>　</a:t>
          </a:r>
          <a:r>
            <a:rPr kumimoji="1" lang="en-US" altLang="ja-JP" sz="1600" kern="1200" dirty="0" smtClean="0"/>
            <a:t>2</a:t>
          </a:r>
          <a:r>
            <a:rPr kumimoji="1" lang="ja-JP" altLang="en-US" sz="1600" kern="1200" dirty="0" smtClean="0"/>
            <a:t>基　　流域</a:t>
          </a:r>
          <a:r>
            <a:rPr kumimoji="1" lang="en-US" altLang="ja-JP" sz="1600" kern="1200" dirty="0" smtClean="0"/>
            <a:t>Ⅱ</a:t>
          </a:r>
          <a:r>
            <a:rPr kumimoji="1" lang="ja-JP" altLang="en-US" sz="1600" kern="1200" dirty="0" smtClean="0"/>
            <a:t>　</a:t>
          </a: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基　　流域</a:t>
          </a:r>
          <a:r>
            <a:rPr kumimoji="1" lang="en-US" altLang="ja-JP" sz="1600" kern="1200" dirty="0" smtClean="0"/>
            <a:t>Ⅲ</a:t>
          </a:r>
          <a:r>
            <a:rPr kumimoji="1" lang="ja-JP" altLang="en-US" sz="1600" kern="1200" dirty="0" smtClean="0"/>
            <a:t>　　</a:t>
          </a:r>
          <a:r>
            <a:rPr kumimoji="1" lang="en-US" altLang="ja-JP" sz="1600" kern="1200" dirty="0" smtClean="0"/>
            <a:t>2</a:t>
          </a:r>
          <a:r>
            <a:rPr kumimoji="1" lang="ja-JP" altLang="en-US" sz="1600" kern="1200" dirty="0" smtClean="0"/>
            <a:t>基</a:t>
          </a:r>
          <a:endParaRPr kumimoji="1" lang="ja-JP" altLang="en-US" sz="1600" kern="1200" dirty="0"/>
        </a:p>
      </dsp:txBody>
      <dsp:txXfrm>
        <a:off x="0" y="4271887"/>
        <a:ext cx="8229600" cy="241436"/>
      </dsp:txXfrm>
    </dsp:sp>
    <dsp:sp modelId="{18CCAEB2-B893-4825-A8F0-F0E95BD29DC7}">
      <dsp:nvSpPr>
        <dsp:cNvPr id="0" name=""/>
        <dsp:cNvSpPr/>
      </dsp:nvSpPr>
      <dsp:spPr>
        <a:xfrm rot="10800000">
          <a:off x="0" y="3199596"/>
          <a:ext cx="8229600" cy="807236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配置計画</a:t>
          </a:r>
          <a:endParaRPr kumimoji="1" lang="ja-JP" altLang="en-US" sz="1600" kern="1200" dirty="0"/>
        </a:p>
      </dsp:txBody>
      <dsp:txXfrm rot="-10800000">
        <a:off x="0" y="3199596"/>
        <a:ext cx="8229600" cy="283340"/>
      </dsp:txXfrm>
    </dsp:sp>
    <dsp:sp modelId="{B1F07059-657E-4FF4-92E6-D46B637B334E}">
      <dsp:nvSpPr>
        <dsp:cNvPr id="0" name=""/>
        <dsp:cNvSpPr/>
      </dsp:nvSpPr>
      <dsp:spPr>
        <a:xfrm>
          <a:off x="0" y="3482936"/>
          <a:ext cx="8229600" cy="241363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計画土砂量の見直しに合わせて配置計画の再検討</a:t>
          </a:r>
          <a:endParaRPr kumimoji="1" lang="ja-JP" altLang="en-US" sz="1600" kern="1200" dirty="0"/>
        </a:p>
      </dsp:txBody>
      <dsp:txXfrm>
        <a:off x="0" y="3482936"/>
        <a:ext cx="8229600" cy="241363"/>
      </dsp:txXfrm>
    </dsp:sp>
    <dsp:sp modelId="{B941D571-067A-4F82-8782-172214A79CD6}">
      <dsp:nvSpPr>
        <dsp:cNvPr id="0" name=""/>
        <dsp:cNvSpPr/>
      </dsp:nvSpPr>
      <dsp:spPr>
        <a:xfrm rot="10800000">
          <a:off x="0" y="2400232"/>
          <a:ext cx="8229600" cy="807236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国総研へ確認</a:t>
          </a:r>
          <a:endParaRPr kumimoji="1" lang="ja-JP" altLang="en-US" sz="1600" kern="1200" dirty="0"/>
        </a:p>
      </dsp:txBody>
      <dsp:txXfrm rot="-10800000">
        <a:off x="0" y="2400232"/>
        <a:ext cx="8229600" cy="283340"/>
      </dsp:txXfrm>
    </dsp:sp>
    <dsp:sp modelId="{FF8E49E1-82B8-4A0F-8B9B-26D62F823624}">
      <dsp:nvSpPr>
        <dsp:cNvPr id="0" name=""/>
        <dsp:cNvSpPr/>
      </dsp:nvSpPr>
      <dsp:spPr>
        <a:xfrm>
          <a:off x="0" y="2683572"/>
          <a:ext cx="8229600" cy="241363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→計画土砂量の見直し</a:t>
          </a:r>
          <a:endParaRPr kumimoji="1" lang="ja-JP" altLang="en-US" sz="1600" kern="1200" dirty="0"/>
        </a:p>
      </dsp:txBody>
      <dsp:txXfrm>
        <a:off x="0" y="2683572"/>
        <a:ext cx="8229600" cy="241363"/>
      </dsp:txXfrm>
    </dsp:sp>
    <dsp:sp modelId="{D1A39F53-7916-41B1-8630-8060987BE214}">
      <dsp:nvSpPr>
        <dsp:cNvPr id="0" name=""/>
        <dsp:cNvSpPr/>
      </dsp:nvSpPr>
      <dsp:spPr>
        <a:xfrm rot="10800000">
          <a:off x="0" y="1600868"/>
          <a:ext cx="8229600" cy="807236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解消案を複数提案</a:t>
          </a:r>
          <a:endParaRPr kumimoji="1" lang="ja-JP" altLang="en-US" sz="1800" kern="1200" dirty="0"/>
        </a:p>
      </dsp:txBody>
      <dsp:txXfrm rot="10800000">
        <a:off x="0" y="1600868"/>
        <a:ext cx="8229600" cy="524518"/>
      </dsp:txXfrm>
    </dsp:sp>
    <dsp:sp modelId="{ECC6FA1F-95A0-4F2D-8095-FED401B60181}">
      <dsp:nvSpPr>
        <dsp:cNvPr id="0" name=""/>
        <dsp:cNvSpPr/>
      </dsp:nvSpPr>
      <dsp:spPr>
        <a:xfrm rot="10800000">
          <a:off x="0" y="801504"/>
          <a:ext cx="8229600" cy="807236"/>
        </a:xfrm>
        <a:prstGeom prst="upArrowCallou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概略配置計画（</a:t>
          </a:r>
          <a:r>
            <a:rPr kumimoji="1" lang="en-US" altLang="ja-JP" sz="1600" kern="1200" dirty="0" smtClean="0"/>
            <a:t>2</a:t>
          </a:r>
          <a:r>
            <a:rPr kumimoji="1" lang="ja-JP" altLang="en-US" sz="1600" kern="1200" dirty="0" smtClean="0"/>
            <a:t>次選定）</a:t>
          </a:r>
          <a:endParaRPr kumimoji="1" lang="ja-JP" altLang="en-US" sz="1600" kern="1200" dirty="0"/>
        </a:p>
      </dsp:txBody>
      <dsp:txXfrm rot="-10800000">
        <a:off x="0" y="801504"/>
        <a:ext cx="8229600" cy="283340"/>
      </dsp:txXfrm>
    </dsp:sp>
    <dsp:sp modelId="{C1E984C2-BEC6-45FC-A715-F532B2D121EA}">
      <dsp:nvSpPr>
        <dsp:cNvPr id="0" name=""/>
        <dsp:cNvSpPr/>
      </dsp:nvSpPr>
      <dsp:spPr>
        <a:xfrm>
          <a:off x="0" y="1084844"/>
          <a:ext cx="4114799" cy="241363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次選定採用案について詳細検討</a:t>
          </a:r>
          <a:endParaRPr kumimoji="1" lang="ja-JP" altLang="en-US" sz="1600" kern="1200" dirty="0"/>
        </a:p>
      </dsp:txBody>
      <dsp:txXfrm>
        <a:off x="0" y="1084844"/>
        <a:ext cx="4114799" cy="241363"/>
      </dsp:txXfrm>
    </dsp:sp>
    <dsp:sp modelId="{A637793A-047D-45D8-8E1F-0EDA1F1FDEAC}">
      <dsp:nvSpPr>
        <dsp:cNvPr id="0" name=""/>
        <dsp:cNvSpPr/>
      </dsp:nvSpPr>
      <dsp:spPr>
        <a:xfrm>
          <a:off x="4114800" y="1084844"/>
          <a:ext cx="4114799" cy="241363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2700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→基準点間の土砂量の不整合が発覚</a:t>
          </a:r>
          <a:endParaRPr kumimoji="1" lang="ja-JP" altLang="en-US" sz="1600" kern="1200" dirty="0"/>
        </a:p>
      </dsp:txBody>
      <dsp:txXfrm>
        <a:off x="4114800" y="1084844"/>
        <a:ext cx="4114799" cy="241363"/>
      </dsp:txXfrm>
    </dsp:sp>
    <dsp:sp modelId="{316D82F7-61B7-4C2E-8D45-9B3425E45936}">
      <dsp:nvSpPr>
        <dsp:cNvPr id="0" name=""/>
        <dsp:cNvSpPr/>
      </dsp:nvSpPr>
      <dsp:spPr>
        <a:xfrm rot="10800000">
          <a:off x="0" y="2140"/>
          <a:ext cx="8229600" cy="807236"/>
        </a:xfrm>
        <a:prstGeom prst="upArrowCallou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概略配置計画（</a:t>
          </a: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次選定）</a:t>
          </a:r>
          <a:endParaRPr kumimoji="1" lang="ja-JP" altLang="en-US" sz="1600" kern="1200" dirty="0"/>
        </a:p>
      </dsp:txBody>
      <dsp:txXfrm rot="-10800000">
        <a:off x="0" y="2140"/>
        <a:ext cx="8229600" cy="283340"/>
      </dsp:txXfrm>
    </dsp:sp>
    <dsp:sp modelId="{4F206585-DAD1-44D5-980B-8F938994916A}">
      <dsp:nvSpPr>
        <dsp:cNvPr id="0" name=""/>
        <dsp:cNvSpPr/>
      </dsp:nvSpPr>
      <dsp:spPr>
        <a:xfrm>
          <a:off x="0" y="285480"/>
          <a:ext cx="8229600" cy="241363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堰堤基数低減の検討・・・ハイダム（</a:t>
          </a:r>
          <a:r>
            <a:rPr kumimoji="1" lang="en-US" altLang="ja-JP" sz="1600" kern="1200" dirty="0" smtClean="0"/>
            <a:t>H&gt;15m)</a:t>
          </a:r>
          <a:r>
            <a:rPr kumimoji="1" lang="ja-JP" altLang="en-US" sz="1600" kern="1200" dirty="0" err="1" smtClean="0"/>
            <a:t>、</a:t>
          </a:r>
          <a:r>
            <a:rPr kumimoji="1" lang="ja-JP" altLang="en-US" sz="1600" kern="1200" dirty="0" smtClean="0"/>
            <a:t>堆積工等の検討</a:t>
          </a:r>
          <a:endParaRPr kumimoji="1" lang="ja-JP" altLang="en-US" sz="1600" kern="1200" dirty="0"/>
        </a:p>
      </dsp:txBody>
      <dsp:txXfrm>
        <a:off x="0" y="285480"/>
        <a:ext cx="8229600" cy="2413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C95080-4362-4D2A-9937-B4EADF8DA041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4C10D-4E75-4F35-901E-5E5DE315E9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09804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chemeClr val="accent3">
                <a:alpha val="30000"/>
              </a:scheme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ja-JP" altLang="en-US" dirty="0"/>
          </a:p>
        </p:txBody>
      </p:sp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357158" y="4143380"/>
            <a:ext cx="6358014" cy="71438"/>
            <a:chOff x="119" y="877"/>
            <a:chExt cx="5239" cy="71"/>
          </a:xfrm>
          <a:gradFill>
            <a:gsLst>
              <a:gs pos="0">
                <a:schemeClr val="accent1">
                  <a:alpha val="40000"/>
                </a:schemeClr>
              </a:gs>
              <a:gs pos="50000">
                <a:schemeClr val="accent1">
                  <a:alpha val="7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</p:grpSpPr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2" name="フリーフォーム 11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23" name="タイトル 22"/>
          <p:cNvSpPr>
            <a:spLocks noGrp="1"/>
          </p:cNvSpPr>
          <p:nvPr>
            <p:ph type="ctrTitle"/>
          </p:nvPr>
        </p:nvSpPr>
        <p:spPr>
          <a:xfrm>
            <a:off x="285720" y="2500306"/>
            <a:ext cx="6429420" cy="1512888"/>
          </a:xfrm>
        </p:spPr>
        <p:txBody>
          <a:bodyPr anchor="b"/>
          <a:lstStyle>
            <a:lvl1pPr fontAlgn="auto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1" name="サブタイトル 20"/>
          <p:cNvSpPr>
            <a:spLocks noGrp="1"/>
          </p:cNvSpPr>
          <p:nvPr>
            <p:ph type="subTitle" idx="1"/>
          </p:nvPr>
        </p:nvSpPr>
        <p:spPr>
          <a:xfrm>
            <a:off x="300030" y="4314828"/>
            <a:ext cx="6400800" cy="118587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9" name="日付プレースホルダー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1524-2BB6-41EA-9536-65DB2568EE4F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DF6E-6FFA-401D-BD3A-C2ABC8A228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1524-2BB6-41EA-9536-65DB2568EE4F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DF6E-6FFA-401D-BD3A-C2ABC8A228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29454" y="274639"/>
            <a:ext cx="1757346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400816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1524-2BB6-41EA-9536-65DB2568EE4F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DF6E-6FFA-401D-BD3A-C2ABC8A228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1524-2BB6-41EA-9536-65DB2568EE4F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DF6E-6FFA-401D-BD3A-C2ABC8A228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shade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rgbClr val="7A65A3">
                <a:alpha val="30196"/>
              </a:srgb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-5597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4348" y="4714884"/>
            <a:ext cx="7772400" cy="78581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1928802"/>
            <a:ext cx="7772400" cy="2692412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1524-2BB6-41EA-9536-65DB2568EE4F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DF6E-6FFA-401D-BD3A-C2ABC8A2281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グループ化 6"/>
          <p:cNvGrpSpPr>
            <a:grpSpLocks/>
          </p:cNvGrpSpPr>
          <p:nvPr/>
        </p:nvGrpSpPr>
        <p:grpSpPr bwMode="auto">
          <a:xfrm>
            <a:off x="714348" y="4643446"/>
            <a:ext cx="7786742" cy="71438"/>
            <a:chOff x="119" y="877"/>
            <a:chExt cx="5239" cy="71"/>
          </a:xfrm>
          <a:gradFill>
            <a:gsLst>
              <a:gs pos="40000">
                <a:schemeClr val="accent1">
                  <a:alpha val="70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1"/>
          </a:gradFill>
        </p:grpSpPr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2" name="フリーフォーム 11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1524-2BB6-41EA-9536-65DB2568EE4F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DF6E-6FFA-401D-BD3A-C2ABC8A228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1524-2BB6-41EA-9536-65DB2568EE4F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DF6E-6FFA-401D-BD3A-C2ABC8A228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686700" cy="78581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1524-2BB6-41EA-9536-65DB2568EE4F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DF6E-6FFA-401D-BD3A-C2ABC8A228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1524-2BB6-41EA-9536-65DB2568EE4F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DF6E-6FFA-401D-BD3A-C2ABC8A228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1524-2BB6-41EA-9536-65DB2568EE4F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DF6E-6FFA-401D-BD3A-C2ABC8A228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78172" y="4857760"/>
            <a:ext cx="3065464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57356" y="714356"/>
            <a:ext cx="5486400" cy="4114800"/>
          </a:xfrm>
          <a:prstGeom prst="rect">
            <a:avLst/>
          </a:prstGeom>
          <a:noFill/>
          <a:ln w="76200">
            <a:noFill/>
          </a:ln>
          <a:effectLst>
            <a:outerShdw blurRad="190500" algn="ctr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>
            <a:sp3d extrusionH="57150">
              <a:bevelT w="38100" h="38100" prst="angle"/>
            </a:sp3d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086128" y="5429264"/>
            <a:ext cx="3057508" cy="633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1524-2BB6-41EA-9536-65DB2568EE4F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6DF6E-6FFA-401D-BD3A-C2ABC8A228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70000">
                <a:schemeClr val="accent1">
                  <a:alpha val="0"/>
                </a:schemeClr>
              </a:gs>
            </a:gsLst>
            <a:lin ang="16200000" scaled="1"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ja-JP" altLang="en-US"/>
          </a:p>
        </p:txBody>
      </p:sp>
      <p:sp useBgFill="1">
        <p:nvSpPr>
          <p:cNvPr id="9" name="フリーフォーム 8"/>
          <p:cNvSpPr>
            <a:spLocks/>
          </p:cNvSpPr>
          <p:nvPr/>
        </p:nvSpPr>
        <p:spPr bwMode="auto">
          <a:xfrm>
            <a:off x="-32" y="0"/>
            <a:ext cx="9072594" cy="6858000"/>
          </a:xfrm>
          <a:custGeom>
            <a:avLst/>
            <a:gdLst/>
            <a:ahLst/>
            <a:cxnLst>
              <a:cxn ang="0">
                <a:pos x="1450" y="117"/>
              </a:cxn>
              <a:cxn ang="0">
                <a:pos x="1459" y="129"/>
              </a:cxn>
              <a:cxn ang="0">
                <a:pos x="1515" y="382"/>
              </a:cxn>
              <a:cxn ang="0">
                <a:pos x="1584" y="152"/>
              </a:cxn>
              <a:cxn ang="0">
                <a:pos x="1557" y="196"/>
              </a:cxn>
              <a:cxn ang="0">
                <a:pos x="1515" y="79"/>
              </a:cxn>
              <a:cxn ang="0">
                <a:pos x="1455" y="92"/>
              </a:cxn>
              <a:cxn ang="0">
                <a:pos x="13" y="380"/>
              </a:cxn>
              <a:cxn ang="0">
                <a:pos x="11" y="409"/>
              </a:cxn>
              <a:cxn ang="0">
                <a:pos x="31" y="336"/>
              </a:cxn>
              <a:cxn ang="0">
                <a:pos x="48" y="336"/>
              </a:cxn>
              <a:cxn ang="0">
                <a:pos x="38" y="403"/>
              </a:cxn>
              <a:cxn ang="0">
                <a:pos x="44" y="616"/>
              </a:cxn>
              <a:cxn ang="0">
                <a:pos x="29" y="591"/>
              </a:cxn>
              <a:cxn ang="0">
                <a:pos x="0" y="632"/>
              </a:cxn>
              <a:cxn ang="0">
                <a:pos x="1557" y="1083"/>
              </a:cxn>
              <a:cxn ang="0">
                <a:pos x="1551" y="1006"/>
              </a:cxn>
              <a:cxn ang="0">
                <a:pos x="1534" y="946"/>
              </a:cxn>
              <a:cxn ang="0">
                <a:pos x="1530" y="898"/>
              </a:cxn>
              <a:cxn ang="0">
                <a:pos x="1532" y="820"/>
              </a:cxn>
              <a:cxn ang="0">
                <a:pos x="1572" y="708"/>
              </a:cxn>
              <a:cxn ang="0">
                <a:pos x="1580" y="634"/>
              </a:cxn>
              <a:cxn ang="0">
                <a:pos x="1582" y="495"/>
              </a:cxn>
              <a:cxn ang="0">
                <a:pos x="1578" y="555"/>
              </a:cxn>
              <a:cxn ang="0">
                <a:pos x="1546" y="499"/>
              </a:cxn>
              <a:cxn ang="0">
                <a:pos x="1536" y="497"/>
              </a:cxn>
              <a:cxn ang="0">
                <a:pos x="1519" y="417"/>
              </a:cxn>
              <a:cxn ang="0">
                <a:pos x="1522" y="503"/>
              </a:cxn>
              <a:cxn ang="0">
                <a:pos x="1505" y="361"/>
              </a:cxn>
              <a:cxn ang="0">
                <a:pos x="1513" y="346"/>
              </a:cxn>
              <a:cxn ang="0">
                <a:pos x="1530" y="290"/>
              </a:cxn>
              <a:cxn ang="0">
                <a:pos x="1551" y="303"/>
              </a:cxn>
              <a:cxn ang="0">
                <a:pos x="1563" y="286"/>
              </a:cxn>
              <a:cxn ang="0">
                <a:pos x="1595" y="438"/>
              </a:cxn>
              <a:cxn ang="0">
                <a:pos x="1590" y="394"/>
              </a:cxn>
              <a:cxn ang="0">
                <a:pos x="1597" y="299"/>
              </a:cxn>
              <a:cxn ang="0">
                <a:pos x="34" y="647"/>
              </a:cxn>
              <a:cxn ang="0">
                <a:pos x="1459" y="129"/>
              </a:cxn>
              <a:cxn ang="0">
                <a:pos x="1555" y="689"/>
              </a:cxn>
              <a:cxn ang="0">
                <a:pos x="1496" y="918"/>
              </a:cxn>
              <a:cxn ang="0">
                <a:pos x="1425" y="100"/>
              </a:cxn>
              <a:cxn ang="0">
                <a:pos x="1436" y="111"/>
              </a:cxn>
              <a:cxn ang="0">
                <a:pos x="1436" y="96"/>
              </a:cxn>
              <a:cxn ang="0">
                <a:pos x="1459" y="129"/>
              </a:cxn>
              <a:cxn ang="0">
                <a:pos x="1459" y="129"/>
              </a:cxn>
              <a:cxn ang="0">
                <a:pos x="1536" y="954"/>
              </a:cxn>
              <a:cxn ang="0">
                <a:pos x="1536" y="991"/>
              </a:cxn>
              <a:cxn ang="0">
                <a:pos x="1530" y="1025"/>
              </a:cxn>
              <a:cxn ang="0">
                <a:pos x="1505" y="1041"/>
              </a:cxn>
              <a:cxn ang="0">
                <a:pos x="1515" y="925"/>
              </a:cxn>
              <a:cxn ang="0">
                <a:pos x="1490" y="970"/>
              </a:cxn>
              <a:cxn ang="0">
                <a:pos x="1546" y="442"/>
              </a:cxn>
              <a:cxn ang="0">
                <a:pos x="1613" y="943"/>
              </a:cxn>
              <a:cxn ang="0">
                <a:pos x="1413" y="13"/>
              </a:cxn>
              <a:cxn ang="0">
                <a:pos x="1457" y="88"/>
              </a:cxn>
              <a:cxn ang="0">
                <a:pos x="1442" y="73"/>
              </a:cxn>
              <a:cxn ang="0">
                <a:pos x="42" y="459"/>
              </a:cxn>
              <a:cxn ang="0">
                <a:pos x="1570" y="818"/>
              </a:cxn>
              <a:cxn ang="0">
                <a:pos x="1592" y="943"/>
              </a:cxn>
              <a:cxn ang="0">
                <a:pos x="1563" y="791"/>
              </a:cxn>
              <a:cxn ang="0">
                <a:pos x="1459" y="129"/>
              </a:cxn>
              <a:cxn ang="0">
                <a:pos x="1565" y="1137"/>
              </a:cxn>
            </a:cxnLst>
            <a:rect l="0" t="0" r="0" b="0"/>
            <a:pathLst>
              <a:path w="1624" h="1148">
                <a:moveTo>
                  <a:pt x="1459" y="129"/>
                </a:moveTo>
                <a:lnTo>
                  <a:pt x="1457" y="127"/>
                </a:lnTo>
                <a:lnTo>
                  <a:pt x="1457" y="129"/>
                </a:lnTo>
                <a:lnTo>
                  <a:pt x="1459" y="129"/>
                </a:lnTo>
                <a:lnTo>
                  <a:pt x="1448" y="100"/>
                </a:lnTo>
                <a:lnTo>
                  <a:pt x="1446" y="98"/>
                </a:lnTo>
                <a:lnTo>
                  <a:pt x="1448" y="98"/>
                </a:lnTo>
                <a:lnTo>
                  <a:pt x="1446" y="98"/>
                </a:lnTo>
                <a:lnTo>
                  <a:pt x="1448" y="100"/>
                </a:lnTo>
                <a:lnTo>
                  <a:pt x="1459" y="129"/>
                </a:lnTo>
                <a:lnTo>
                  <a:pt x="1438" y="107"/>
                </a:lnTo>
                <a:lnTo>
                  <a:pt x="1436" y="106"/>
                </a:lnTo>
                <a:lnTo>
                  <a:pt x="1436" y="107"/>
                </a:lnTo>
                <a:lnTo>
                  <a:pt x="1438" y="107"/>
                </a:lnTo>
                <a:lnTo>
                  <a:pt x="1440" y="107"/>
                </a:lnTo>
                <a:lnTo>
                  <a:pt x="1438" y="106"/>
                </a:lnTo>
                <a:lnTo>
                  <a:pt x="1438" y="107"/>
                </a:lnTo>
                <a:lnTo>
                  <a:pt x="1459" y="129"/>
                </a:lnTo>
                <a:lnTo>
                  <a:pt x="1451" y="115"/>
                </a:lnTo>
                <a:lnTo>
                  <a:pt x="1450" y="115"/>
                </a:lnTo>
                <a:lnTo>
                  <a:pt x="1450" y="111"/>
                </a:lnTo>
                <a:lnTo>
                  <a:pt x="1448" y="115"/>
                </a:lnTo>
                <a:lnTo>
                  <a:pt x="1444" y="109"/>
                </a:lnTo>
                <a:lnTo>
                  <a:pt x="1446" y="111"/>
                </a:lnTo>
                <a:lnTo>
                  <a:pt x="1444" y="117"/>
                </a:lnTo>
                <a:lnTo>
                  <a:pt x="1446" y="117"/>
                </a:lnTo>
                <a:lnTo>
                  <a:pt x="1446" y="115"/>
                </a:lnTo>
                <a:lnTo>
                  <a:pt x="1448" y="115"/>
                </a:lnTo>
                <a:lnTo>
                  <a:pt x="1448" y="117"/>
                </a:lnTo>
                <a:lnTo>
                  <a:pt x="1450" y="117"/>
                </a:lnTo>
                <a:lnTo>
                  <a:pt x="1450" y="115"/>
                </a:lnTo>
                <a:lnTo>
                  <a:pt x="1450" y="117"/>
                </a:lnTo>
                <a:lnTo>
                  <a:pt x="1451" y="117"/>
                </a:lnTo>
                <a:lnTo>
                  <a:pt x="1451" y="115"/>
                </a:lnTo>
                <a:lnTo>
                  <a:pt x="1459" y="129"/>
                </a:lnTo>
                <a:lnTo>
                  <a:pt x="1547" y="486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459" y="129"/>
                </a:lnTo>
                <a:lnTo>
                  <a:pt x="1534" y="388"/>
                </a:lnTo>
                <a:lnTo>
                  <a:pt x="1530" y="417"/>
                </a:lnTo>
                <a:lnTo>
                  <a:pt x="1530" y="422"/>
                </a:lnTo>
                <a:lnTo>
                  <a:pt x="1532" y="420"/>
                </a:lnTo>
                <a:lnTo>
                  <a:pt x="1534" y="388"/>
                </a:lnTo>
                <a:lnTo>
                  <a:pt x="1459" y="129"/>
                </a:lnTo>
                <a:lnTo>
                  <a:pt x="1536" y="415"/>
                </a:lnTo>
                <a:lnTo>
                  <a:pt x="1536" y="413"/>
                </a:lnTo>
                <a:lnTo>
                  <a:pt x="1536" y="409"/>
                </a:lnTo>
                <a:lnTo>
                  <a:pt x="1536" y="399"/>
                </a:lnTo>
                <a:lnTo>
                  <a:pt x="1536" y="397"/>
                </a:lnTo>
                <a:lnTo>
                  <a:pt x="1532" y="417"/>
                </a:lnTo>
                <a:lnTo>
                  <a:pt x="1532" y="420"/>
                </a:lnTo>
                <a:lnTo>
                  <a:pt x="1534" y="418"/>
                </a:lnTo>
                <a:lnTo>
                  <a:pt x="1534" y="424"/>
                </a:lnTo>
                <a:lnTo>
                  <a:pt x="1536" y="415"/>
                </a:lnTo>
                <a:lnTo>
                  <a:pt x="1459" y="129"/>
                </a:lnTo>
                <a:lnTo>
                  <a:pt x="1536" y="380"/>
                </a:lnTo>
                <a:lnTo>
                  <a:pt x="1534" y="378"/>
                </a:lnTo>
                <a:lnTo>
                  <a:pt x="1536" y="382"/>
                </a:lnTo>
                <a:lnTo>
                  <a:pt x="1536" y="390"/>
                </a:lnTo>
                <a:lnTo>
                  <a:pt x="1536" y="394"/>
                </a:lnTo>
                <a:lnTo>
                  <a:pt x="1536" y="380"/>
                </a:lnTo>
                <a:lnTo>
                  <a:pt x="1459" y="129"/>
                </a:lnTo>
                <a:lnTo>
                  <a:pt x="1546" y="401"/>
                </a:lnTo>
                <a:lnTo>
                  <a:pt x="1546" y="394"/>
                </a:lnTo>
                <a:lnTo>
                  <a:pt x="1544" y="388"/>
                </a:lnTo>
                <a:lnTo>
                  <a:pt x="1538" y="380"/>
                </a:lnTo>
                <a:lnTo>
                  <a:pt x="1538" y="386"/>
                </a:lnTo>
                <a:lnTo>
                  <a:pt x="1538" y="390"/>
                </a:lnTo>
                <a:lnTo>
                  <a:pt x="1538" y="388"/>
                </a:lnTo>
                <a:lnTo>
                  <a:pt x="1538" y="382"/>
                </a:lnTo>
                <a:lnTo>
                  <a:pt x="1540" y="397"/>
                </a:lnTo>
                <a:lnTo>
                  <a:pt x="1538" y="409"/>
                </a:lnTo>
                <a:lnTo>
                  <a:pt x="1538" y="411"/>
                </a:lnTo>
                <a:lnTo>
                  <a:pt x="1540" y="411"/>
                </a:lnTo>
                <a:lnTo>
                  <a:pt x="1540" y="409"/>
                </a:lnTo>
                <a:lnTo>
                  <a:pt x="1540" y="411"/>
                </a:lnTo>
                <a:lnTo>
                  <a:pt x="1540" y="422"/>
                </a:lnTo>
                <a:lnTo>
                  <a:pt x="1542" y="434"/>
                </a:lnTo>
                <a:lnTo>
                  <a:pt x="1542" y="436"/>
                </a:lnTo>
                <a:lnTo>
                  <a:pt x="1542" y="434"/>
                </a:lnTo>
                <a:lnTo>
                  <a:pt x="1542" y="430"/>
                </a:lnTo>
                <a:lnTo>
                  <a:pt x="1542" y="411"/>
                </a:lnTo>
                <a:lnTo>
                  <a:pt x="1542" y="409"/>
                </a:lnTo>
                <a:lnTo>
                  <a:pt x="1544" y="417"/>
                </a:lnTo>
                <a:lnTo>
                  <a:pt x="1546" y="401"/>
                </a:lnTo>
                <a:lnTo>
                  <a:pt x="1459" y="129"/>
                </a:lnTo>
                <a:lnTo>
                  <a:pt x="1515" y="374"/>
                </a:lnTo>
                <a:lnTo>
                  <a:pt x="1515" y="380"/>
                </a:lnTo>
                <a:lnTo>
                  <a:pt x="1517" y="370"/>
                </a:lnTo>
                <a:lnTo>
                  <a:pt x="1515" y="369"/>
                </a:lnTo>
                <a:lnTo>
                  <a:pt x="1515" y="365"/>
                </a:lnTo>
                <a:lnTo>
                  <a:pt x="1513" y="365"/>
                </a:lnTo>
                <a:lnTo>
                  <a:pt x="1515" y="372"/>
                </a:lnTo>
                <a:lnTo>
                  <a:pt x="1515" y="382"/>
                </a:lnTo>
                <a:lnTo>
                  <a:pt x="1515" y="380"/>
                </a:lnTo>
                <a:lnTo>
                  <a:pt x="1515" y="374"/>
                </a:lnTo>
                <a:lnTo>
                  <a:pt x="1459" y="129"/>
                </a:lnTo>
                <a:lnTo>
                  <a:pt x="1517" y="390"/>
                </a:lnTo>
                <a:lnTo>
                  <a:pt x="1519" y="395"/>
                </a:lnTo>
                <a:lnTo>
                  <a:pt x="1519" y="390"/>
                </a:lnTo>
                <a:lnTo>
                  <a:pt x="1519" y="388"/>
                </a:lnTo>
                <a:lnTo>
                  <a:pt x="1517" y="390"/>
                </a:lnTo>
                <a:lnTo>
                  <a:pt x="1459" y="129"/>
                </a:lnTo>
                <a:lnTo>
                  <a:pt x="1522" y="422"/>
                </a:lnTo>
                <a:lnTo>
                  <a:pt x="1522" y="430"/>
                </a:lnTo>
                <a:lnTo>
                  <a:pt x="1522" y="424"/>
                </a:lnTo>
                <a:lnTo>
                  <a:pt x="1522" y="422"/>
                </a:lnTo>
                <a:lnTo>
                  <a:pt x="1459" y="129"/>
                </a:lnTo>
                <a:lnTo>
                  <a:pt x="1528" y="440"/>
                </a:lnTo>
                <a:lnTo>
                  <a:pt x="1530" y="459"/>
                </a:lnTo>
                <a:lnTo>
                  <a:pt x="1530" y="457"/>
                </a:lnTo>
                <a:lnTo>
                  <a:pt x="1528" y="434"/>
                </a:lnTo>
                <a:lnTo>
                  <a:pt x="1528" y="440"/>
                </a:lnTo>
                <a:lnTo>
                  <a:pt x="1459" y="129"/>
                </a:lnTo>
                <a:lnTo>
                  <a:pt x="1624" y="242"/>
                </a:lnTo>
                <a:lnTo>
                  <a:pt x="1624" y="226"/>
                </a:lnTo>
                <a:lnTo>
                  <a:pt x="1620" y="221"/>
                </a:lnTo>
                <a:lnTo>
                  <a:pt x="1617" y="211"/>
                </a:lnTo>
                <a:lnTo>
                  <a:pt x="1611" y="188"/>
                </a:lnTo>
                <a:lnTo>
                  <a:pt x="1607" y="178"/>
                </a:lnTo>
                <a:lnTo>
                  <a:pt x="1603" y="175"/>
                </a:lnTo>
                <a:lnTo>
                  <a:pt x="1592" y="169"/>
                </a:lnTo>
                <a:lnTo>
                  <a:pt x="1588" y="167"/>
                </a:lnTo>
                <a:lnTo>
                  <a:pt x="1584" y="163"/>
                </a:lnTo>
                <a:lnTo>
                  <a:pt x="1584" y="159"/>
                </a:lnTo>
                <a:lnTo>
                  <a:pt x="1584" y="152"/>
                </a:lnTo>
                <a:lnTo>
                  <a:pt x="1584" y="148"/>
                </a:lnTo>
                <a:lnTo>
                  <a:pt x="1582" y="146"/>
                </a:lnTo>
                <a:lnTo>
                  <a:pt x="1578" y="146"/>
                </a:lnTo>
                <a:lnTo>
                  <a:pt x="1572" y="152"/>
                </a:lnTo>
                <a:lnTo>
                  <a:pt x="1569" y="161"/>
                </a:lnTo>
                <a:lnTo>
                  <a:pt x="1569" y="169"/>
                </a:lnTo>
                <a:lnTo>
                  <a:pt x="1572" y="171"/>
                </a:lnTo>
                <a:lnTo>
                  <a:pt x="1576" y="173"/>
                </a:lnTo>
                <a:lnTo>
                  <a:pt x="1580" y="177"/>
                </a:lnTo>
                <a:lnTo>
                  <a:pt x="1582" y="182"/>
                </a:lnTo>
                <a:lnTo>
                  <a:pt x="1584" y="190"/>
                </a:lnTo>
                <a:lnTo>
                  <a:pt x="1584" y="200"/>
                </a:lnTo>
                <a:lnTo>
                  <a:pt x="1582" y="209"/>
                </a:lnTo>
                <a:lnTo>
                  <a:pt x="1580" y="217"/>
                </a:lnTo>
                <a:lnTo>
                  <a:pt x="1584" y="223"/>
                </a:lnTo>
                <a:lnTo>
                  <a:pt x="1588" y="230"/>
                </a:lnTo>
                <a:lnTo>
                  <a:pt x="1592" y="238"/>
                </a:lnTo>
                <a:lnTo>
                  <a:pt x="1592" y="244"/>
                </a:lnTo>
                <a:lnTo>
                  <a:pt x="1588" y="242"/>
                </a:lnTo>
                <a:lnTo>
                  <a:pt x="1584" y="240"/>
                </a:lnTo>
                <a:lnTo>
                  <a:pt x="1580" y="238"/>
                </a:lnTo>
                <a:lnTo>
                  <a:pt x="1576" y="238"/>
                </a:lnTo>
                <a:lnTo>
                  <a:pt x="1572" y="236"/>
                </a:lnTo>
                <a:lnTo>
                  <a:pt x="1569" y="232"/>
                </a:lnTo>
                <a:lnTo>
                  <a:pt x="1567" y="225"/>
                </a:lnTo>
                <a:lnTo>
                  <a:pt x="1565" y="217"/>
                </a:lnTo>
                <a:lnTo>
                  <a:pt x="1567" y="211"/>
                </a:lnTo>
                <a:lnTo>
                  <a:pt x="1569" y="205"/>
                </a:lnTo>
                <a:lnTo>
                  <a:pt x="1569" y="202"/>
                </a:lnTo>
                <a:lnTo>
                  <a:pt x="1565" y="198"/>
                </a:lnTo>
                <a:lnTo>
                  <a:pt x="1561" y="196"/>
                </a:lnTo>
                <a:lnTo>
                  <a:pt x="1557" y="196"/>
                </a:lnTo>
                <a:lnTo>
                  <a:pt x="1549" y="200"/>
                </a:lnTo>
                <a:lnTo>
                  <a:pt x="1547" y="198"/>
                </a:lnTo>
                <a:lnTo>
                  <a:pt x="1547" y="196"/>
                </a:lnTo>
                <a:lnTo>
                  <a:pt x="1547" y="190"/>
                </a:lnTo>
                <a:lnTo>
                  <a:pt x="1544" y="184"/>
                </a:lnTo>
                <a:lnTo>
                  <a:pt x="1542" y="178"/>
                </a:lnTo>
                <a:lnTo>
                  <a:pt x="1542" y="177"/>
                </a:lnTo>
                <a:lnTo>
                  <a:pt x="1544" y="175"/>
                </a:lnTo>
                <a:lnTo>
                  <a:pt x="1546" y="173"/>
                </a:lnTo>
                <a:lnTo>
                  <a:pt x="1546" y="169"/>
                </a:lnTo>
                <a:lnTo>
                  <a:pt x="1546" y="167"/>
                </a:lnTo>
                <a:lnTo>
                  <a:pt x="1540" y="161"/>
                </a:lnTo>
                <a:lnTo>
                  <a:pt x="1536" y="157"/>
                </a:lnTo>
                <a:lnTo>
                  <a:pt x="1534" y="155"/>
                </a:lnTo>
                <a:lnTo>
                  <a:pt x="1534" y="152"/>
                </a:lnTo>
                <a:lnTo>
                  <a:pt x="1540" y="138"/>
                </a:lnTo>
                <a:lnTo>
                  <a:pt x="1540" y="134"/>
                </a:lnTo>
                <a:lnTo>
                  <a:pt x="1538" y="132"/>
                </a:lnTo>
                <a:lnTo>
                  <a:pt x="1530" y="129"/>
                </a:lnTo>
                <a:lnTo>
                  <a:pt x="1526" y="129"/>
                </a:lnTo>
                <a:lnTo>
                  <a:pt x="1526" y="123"/>
                </a:lnTo>
                <a:lnTo>
                  <a:pt x="1526" y="117"/>
                </a:lnTo>
                <a:lnTo>
                  <a:pt x="1530" y="109"/>
                </a:lnTo>
                <a:lnTo>
                  <a:pt x="1532" y="104"/>
                </a:lnTo>
                <a:lnTo>
                  <a:pt x="1530" y="100"/>
                </a:lnTo>
                <a:lnTo>
                  <a:pt x="1526" y="100"/>
                </a:lnTo>
                <a:lnTo>
                  <a:pt x="1522" y="102"/>
                </a:lnTo>
                <a:lnTo>
                  <a:pt x="1521" y="100"/>
                </a:lnTo>
                <a:lnTo>
                  <a:pt x="1519" y="98"/>
                </a:lnTo>
                <a:lnTo>
                  <a:pt x="1519" y="86"/>
                </a:lnTo>
                <a:lnTo>
                  <a:pt x="1517" y="81"/>
                </a:lnTo>
                <a:lnTo>
                  <a:pt x="1515" y="79"/>
                </a:lnTo>
                <a:lnTo>
                  <a:pt x="1501" y="71"/>
                </a:lnTo>
                <a:lnTo>
                  <a:pt x="1498" y="67"/>
                </a:lnTo>
                <a:lnTo>
                  <a:pt x="1498" y="65"/>
                </a:lnTo>
                <a:lnTo>
                  <a:pt x="1494" y="63"/>
                </a:lnTo>
                <a:lnTo>
                  <a:pt x="1492" y="63"/>
                </a:lnTo>
                <a:lnTo>
                  <a:pt x="1486" y="71"/>
                </a:lnTo>
                <a:lnTo>
                  <a:pt x="1482" y="73"/>
                </a:lnTo>
                <a:lnTo>
                  <a:pt x="1476" y="75"/>
                </a:lnTo>
                <a:lnTo>
                  <a:pt x="1474" y="71"/>
                </a:lnTo>
                <a:lnTo>
                  <a:pt x="1471" y="67"/>
                </a:lnTo>
                <a:lnTo>
                  <a:pt x="1469" y="65"/>
                </a:lnTo>
                <a:lnTo>
                  <a:pt x="1467" y="71"/>
                </a:lnTo>
                <a:lnTo>
                  <a:pt x="1469" y="75"/>
                </a:lnTo>
                <a:lnTo>
                  <a:pt x="1471" y="79"/>
                </a:lnTo>
                <a:lnTo>
                  <a:pt x="1473" y="81"/>
                </a:lnTo>
                <a:lnTo>
                  <a:pt x="1473" y="82"/>
                </a:lnTo>
                <a:lnTo>
                  <a:pt x="1474" y="82"/>
                </a:lnTo>
                <a:lnTo>
                  <a:pt x="1474" y="84"/>
                </a:lnTo>
                <a:lnTo>
                  <a:pt x="1474" y="90"/>
                </a:lnTo>
                <a:lnTo>
                  <a:pt x="1474" y="92"/>
                </a:lnTo>
                <a:lnTo>
                  <a:pt x="1476" y="96"/>
                </a:lnTo>
                <a:lnTo>
                  <a:pt x="1476" y="98"/>
                </a:lnTo>
                <a:lnTo>
                  <a:pt x="1482" y="106"/>
                </a:lnTo>
                <a:lnTo>
                  <a:pt x="1488" y="117"/>
                </a:lnTo>
                <a:lnTo>
                  <a:pt x="1490" y="123"/>
                </a:lnTo>
                <a:lnTo>
                  <a:pt x="1490" y="125"/>
                </a:lnTo>
                <a:lnTo>
                  <a:pt x="1488" y="130"/>
                </a:lnTo>
                <a:lnTo>
                  <a:pt x="1478" y="119"/>
                </a:lnTo>
                <a:lnTo>
                  <a:pt x="1473" y="109"/>
                </a:lnTo>
                <a:lnTo>
                  <a:pt x="1465" y="106"/>
                </a:lnTo>
                <a:lnTo>
                  <a:pt x="1461" y="100"/>
                </a:lnTo>
                <a:lnTo>
                  <a:pt x="1455" y="92"/>
                </a:lnTo>
                <a:lnTo>
                  <a:pt x="1446" y="77"/>
                </a:lnTo>
                <a:lnTo>
                  <a:pt x="1450" y="88"/>
                </a:lnTo>
                <a:lnTo>
                  <a:pt x="1451" y="92"/>
                </a:lnTo>
                <a:lnTo>
                  <a:pt x="1428" y="67"/>
                </a:lnTo>
                <a:lnTo>
                  <a:pt x="1430" y="67"/>
                </a:lnTo>
                <a:lnTo>
                  <a:pt x="1430" y="65"/>
                </a:lnTo>
                <a:lnTo>
                  <a:pt x="1430" y="63"/>
                </a:lnTo>
                <a:lnTo>
                  <a:pt x="1428" y="61"/>
                </a:lnTo>
                <a:lnTo>
                  <a:pt x="1428" y="63"/>
                </a:lnTo>
                <a:lnTo>
                  <a:pt x="1428" y="65"/>
                </a:lnTo>
                <a:lnTo>
                  <a:pt x="1409" y="42"/>
                </a:lnTo>
                <a:lnTo>
                  <a:pt x="1407" y="34"/>
                </a:lnTo>
                <a:lnTo>
                  <a:pt x="1407" y="38"/>
                </a:lnTo>
                <a:lnTo>
                  <a:pt x="1405" y="34"/>
                </a:lnTo>
                <a:lnTo>
                  <a:pt x="1405" y="33"/>
                </a:lnTo>
                <a:lnTo>
                  <a:pt x="1407" y="31"/>
                </a:lnTo>
                <a:lnTo>
                  <a:pt x="1405" y="31"/>
                </a:lnTo>
                <a:lnTo>
                  <a:pt x="1405" y="29"/>
                </a:lnTo>
                <a:lnTo>
                  <a:pt x="1405" y="31"/>
                </a:lnTo>
                <a:lnTo>
                  <a:pt x="1405" y="19"/>
                </a:lnTo>
                <a:lnTo>
                  <a:pt x="1407" y="15"/>
                </a:lnTo>
                <a:lnTo>
                  <a:pt x="1405" y="11"/>
                </a:lnTo>
                <a:lnTo>
                  <a:pt x="1402" y="0"/>
                </a:lnTo>
                <a:lnTo>
                  <a:pt x="0" y="0"/>
                </a:lnTo>
                <a:lnTo>
                  <a:pt x="0" y="328"/>
                </a:lnTo>
                <a:lnTo>
                  <a:pt x="4" y="336"/>
                </a:lnTo>
                <a:lnTo>
                  <a:pt x="6" y="353"/>
                </a:lnTo>
                <a:lnTo>
                  <a:pt x="8" y="357"/>
                </a:lnTo>
                <a:lnTo>
                  <a:pt x="10" y="359"/>
                </a:lnTo>
                <a:lnTo>
                  <a:pt x="15" y="357"/>
                </a:lnTo>
                <a:lnTo>
                  <a:pt x="15" y="372"/>
                </a:lnTo>
                <a:lnTo>
                  <a:pt x="13" y="380"/>
                </a:lnTo>
                <a:lnTo>
                  <a:pt x="10" y="370"/>
                </a:lnTo>
                <a:lnTo>
                  <a:pt x="8" y="372"/>
                </a:lnTo>
                <a:lnTo>
                  <a:pt x="6" y="378"/>
                </a:lnTo>
                <a:lnTo>
                  <a:pt x="6" y="386"/>
                </a:lnTo>
                <a:lnTo>
                  <a:pt x="8" y="392"/>
                </a:lnTo>
                <a:lnTo>
                  <a:pt x="8" y="394"/>
                </a:lnTo>
                <a:lnTo>
                  <a:pt x="6" y="394"/>
                </a:lnTo>
                <a:lnTo>
                  <a:pt x="4" y="394"/>
                </a:lnTo>
                <a:lnTo>
                  <a:pt x="2" y="395"/>
                </a:lnTo>
                <a:lnTo>
                  <a:pt x="0" y="395"/>
                </a:lnTo>
                <a:lnTo>
                  <a:pt x="0" y="397"/>
                </a:lnTo>
                <a:lnTo>
                  <a:pt x="2" y="397"/>
                </a:lnTo>
                <a:lnTo>
                  <a:pt x="0" y="401"/>
                </a:lnTo>
                <a:lnTo>
                  <a:pt x="0" y="417"/>
                </a:lnTo>
                <a:lnTo>
                  <a:pt x="4" y="420"/>
                </a:lnTo>
                <a:lnTo>
                  <a:pt x="8" y="426"/>
                </a:lnTo>
                <a:lnTo>
                  <a:pt x="11" y="434"/>
                </a:lnTo>
                <a:lnTo>
                  <a:pt x="11" y="432"/>
                </a:lnTo>
                <a:lnTo>
                  <a:pt x="13" y="434"/>
                </a:lnTo>
                <a:lnTo>
                  <a:pt x="15" y="440"/>
                </a:lnTo>
                <a:lnTo>
                  <a:pt x="15" y="438"/>
                </a:lnTo>
                <a:lnTo>
                  <a:pt x="15" y="434"/>
                </a:lnTo>
                <a:lnTo>
                  <a:pt x="19" y="436"/>
                </a:lnTo>
                <a:lnTo>
                  <a:pt x="21" y="436"/>
                </a:lnTo>
                <a:lnTo>
                  <a:pt x="21" y="434"/>
                </a:lnTo>
                <a:lnTo>
                  <a:pt x="21" y="430"/>
                </a:lnTo>
                <a:lnTo>
                  <a:pt x="19" y="424"/>
                </a:lnTo>
                <a:lnTo>
                  <a:pt x="15" y="420"/>
                </a:lnTo>
                <a:lnTo>
                  <a:pt x="10" y="417"/>
                </a:lnTo>
                <a:lnTo>
                  <a:pt x="8" y="411"/>
                </a:lnTo>
                <a:lnTo>
                  <a:pt x="10" y="409"/>
                </a:lnTo>
                <a:lnTo>
                  <a:pt x="11" y="409"/>
                </a:lnTo>
                <a:lnTo>
                  <a:pt x="15" y="405"/>
                </a:lnTo>
                <a:lnTo>
                  <a:pt x="11" y="409"/>
                </a:lnTo>
                <a:lnTo>
                  <a:pt x="15" y="401"/>
                </a:lnTo>
                <a:lnTo>
                  <a:pt x="17" y="399"/>
                </a:lnTo>
                <a:lnTo>
                  <a:pt x="17" y="401"/>
                </a:lnTo>
                <a:lnTo>
                  <a:pt x="17" y="399"/>
                </a:lnTo>
                <a:lnTo>
                  <a:pt x="27" y="394"/>
                </a:lnTo>
                <a:lnTo>
                  <a:pt x="27" y="392"/>
                </a:lnTo>
                <a:lnTo>
                  <a:pt x="17" y="397"/>
                </a:lnTo>
                <a:lnTo>
                  <a:pt x="17" y="394"/>
                </a:lnTo>
                <a:lnTo>
                  <a:pt x="17" y="386"/>
                </a:lnTo>
                <a:lnTo>
                  <a:pt x="21" y="374"/>
                </a:lnTo>
                <a:lnTo>
                  <a:pt x="23" y="372"/>
                </a:lnTo>
                <a:lnTo>
                  <a:pt x="23" y="369"/>
                </a:lnTo>
                <a:lnTo>
                  <a:pt x="23" y="370"/>
                </a:lnTo>
                <a:lnTo>
                  <a:pt x="29" y="386"/>
                </a:lnTo>
                <a:lnTo>
                  <a:pt x="29" y="394"/>
                </a:lnTo>
                <a:lnTo>
                  <a:pt x="31" y="394"/>
                </a:lnTo>
                <a:lnTo>
                  <a:pt x="31" y="395"/>
                </a:lnTo>
                <a:lnTo>
                  <a:pt x="31" y="397"/>
                </a:lnTo>
                <a:lnTo>
                  <a:pt x="33" y="401"/>
                </a:lnTo>
                <a:lnTo>
                  <a:pt x="33" y="399"/>
                </a:lnTo>
                <a:lnTo>
                  <a:pt x="29" y="380"/>
                </a:lnTo>
                <a:lnTo>
                  <a:pt x="29" y="382"/>
                </a:lnTo>
                <a:lnTo>
                  <a:pt x="23" y="367"/>
                </a:lnTo>
                <a:lnTo>
                  <a:pt x="23" y="361"/>
                </a:lnTo>
                <a:lnTo>
                  <a:pt x="27" y="367"/>
                </a:lnTo>
                <a:lnTo>
                  <a:pt x="27" y="365"/>
                </a:lnTo>
                <a:lnTo>
                  <a:pt x="29" y="367"/>
                </a:lnTo>
                <a:lnTo>
                  <a:pt x="31" y="367"/>
                </a:lnTo>
                <a:lnTo>
                  <a:pt x="31" y="361"/>
                </a:lnTo>
                <a:lnTo>
                  <a:pt x="31" y="336"/>
                </a:lnTo>
                <a:lnTo>
                  <a:pt x="29" y="326"/>
                </a:lnTo>
                <a:lnTo>
                  <a:pt x="27" y="311"/>
                </a:lnTo>
                <a:lnTo>
                  <a:pt x="23" y="305"/>
                </a:lnTo>
                <a:lnTo>
                  <a:pt x="21" y="303"/>
                </a:lnTo>
                <a:lnTo>
                  <a:pt x="15" y="299"/>
                </a:lnTo>
                <a:lnTo>
                  <a:pt x="15" y="298"/>
                </a:lnTo>
                <a:lnTo>
                  <a:pt x="17" y="296"/>
                </a:lnTo>
                <a:lnTo>
                  <a:pt x="21" y="298"/>
                </a:lnTo>
                <a:lnTo>
                  <a:pt x="27" y="305"/>
                </a:lnTo>
                <a:lnTo>
                  <a:pt x="33" y="322"/>
                </a:lnTo>
                <a:lnTo>
                  <a:pt x="33" y="330"/>
                </a:lnTo>
                <a:lnTo>
                  <a:pt x="33" y="317"/>
                </a:lnTo>
                <a:lnTo>
                  <a:pt x="31" y="313"/>
                </a:lnTo>
                <a:lnTo>
                  <a:pt x="33" y="315"/>
                </a:lnTo>
                <a:lnTo>
                  <a:pt x="33" y="319"/>
                </a:lnTo>
                <a:lnTo>
                  <a:pt x="34" y="319"/>
                </a:lnTo>
                <a:lnTo>
                  <a:pt x="38" y="317"/>
                </a:lnTo>
                <a:lnTo>
                  <a:pt x="40" y="319"/>
                </a:lnTo>
                <a:lnTo>
                  <a:pt x="38" y="334"/>
                </a:lnTo>
                <a:lnTo>
                  <a:pt x="38" y="355"/>
                </a:lnTo>
                <a:lnTo>
                  <a:pt x="40" y="363"/>
                </a:lnTo>
                <a:lnTo>
                  <a:pt x="42" y="367"/>
                </a:lnTo>
                <a:lnTo>
                  <a:pt x="44" y="365"/>
                </a:lnTo>
                <a:lnTo>
                  <a:pt x="46" y="363"/>
                </a:lnTo>
                <a:lnTo>
                  <a:pt x="46" y="361"/>
                </a:lnTo>
                <a:lnTo>
                  <a:pt x="44" y="357"/>
                </a:lnTo>
                <a:lnTo>
                  <a:pt x="42" y="357"/>
                </a:lnTo>
                <a:lnTo>
                  <a:pt x="40" y="355"/>
                </a:lnTo>
                <a:lnTo>
                  <a:pt x="42" y="351"/>
                </a:lnTo>
                <a:lnTo>
                  <a:pt x="44" y="340"/>
                </a:lnTo>
                <a:lnTo>
                  <a:pt x="46" y="338"/>
                </a:lnTo>
                <a:lnTo>
                  <a:pt x="48" y="336"/>
                </a:lnTo>
                <a:lnTo>
                  <a:pt x="50" y="340"/>
                </a:lnTo>
                <a:lnTo>
                  <a:pt x="50" y="351"/>
                </a:lnTo>
                <a:lnTo>
                  <a:pt x="50" y="370"/>
                </a:lnTo>
                <a:lnTo>
                  <a:pt x="52" y="384"/>
                </a:lnTo>
                <a:lnTo>
                  <a:pt x="56" y="394"/>
                </a:lnTo>
                <a:lnTo>
                  <a:pt x="54" y="384"/>
                </a:lnTo>
                <a:lnTo>
                  <a:pt x="52" y="380"/>
                </a:lnTo>
                <a:lnTo>
                  <a:pt x="58" y="388"/>
                </a:lnTo>
                <a:lnTo>
                  <a:pt x="61" y="395"/>
                </a:lnTo>
                <a:lnTo>
                  <a:pt x="63" y="405"/>
                </a:lnTo>
                <a:lnTo>
                  <a:pt x="65" y="426"/>
                </a:lnTo>
                <a:lnTo>
                  <a:pt x="65" y="438"/>
                </a:lnTo>
                <a:lnTo>
                  <a:pt x="65" y="430"/>
                </a:lnTo>
                <a:lnTo>
                  <a:pt x="63" y="417"/>
                </a:lnTo>
                <a:lnTo>
                  <a:pt x="61" y="409"/>
                </a:lnTo>
                <a:lnTo>
                  <a:pt x="54" y="395"/>
                </a:lnTo>
                <a:lnTo>
                  <a:pt x="50" y="376"/>
                </a:lnTo>
                <a:lnTo>
                  <a:pt x="48" y="372"/>
                </a:lnTo>
                <a:lnTo>
                  <a:pt x="48" y="376"/>
                </a:lnTo>
                <a:lnTo>
                  <a:pt x="48" y="388"/>
                </a:lnTo>
                <a:lnTo>
                  <a:pt x="46" y="397"/>
                </a:lnTo>
                <a:lnTo>
                  <a:pt x="44" y="403"/>
                </a:lnTo>
                <a:lnTo>
                  <a:pt x="42" y="395"/>
                </a:lnTo>
                <a:lnTo>
                  <a:pt x="40" y="392"/>
                </a:lnTo>
                <a:lnTo>
                  <a:pt x="36" y="390"/>
                </a:lnTo>
                <a:lnTo>
                  <a:pt x="34" y="390"/>
                </a:lnTo>
                <a:lnTo>
                  <a:pt x="34" y="394"/>
                </a:lnTo>
                <a:lnTo>
                  <a:pt x="36" y="394"/>
                </a:lnTo>
                <a:lnTo>
                  <a:pt x="36" y="399"/>
                </a:lnTo>
                <a:lnTo>
                  <a:pt x="38" y="395"/>
                </a:lnTo>
                <a:lnTo>
                  <a:pt x="38" y="397"/>
                </a:lnTo>
                <a:lnTo>
                  <a:pt x="38" y="403"/>
                </a:lnTo>
                <a:lnTo>
                  <a:pt x="40" y="415"/>
                </a:lnTo>
                <a:lnTo>
                  <a:pt x="38" y="424"/>
                </a:lnTo>
                <a:lnTo>
                  <a:pt x="34" y="403"/>
                </a:lnTo>
                <a:lnTo>
                  <a:pt x="34" y="411"/>
                </a:lnTo>
                <a:lnTo>
                  <a:pt x="38" y="428"/>
                </a:lnTo>
                <a:lnTo>
                  <a:pt x="34" y="455"/>
                </a:lnTo>
                <a:lnTo>
                  <a:pt x="34" y="459"/>
                </a:lnTo>
                <a:lnTo>
                  <a:pt x="34" y="457"/>
                </a:lnTo>
                <a:lnTo>
                  <a:pt x="33" y="451"/>
                </a:lnTo>
                <a:lnTo>
                  <a:pt x="29" y="480"/>
                </a:lnTo>
                <a:lnTo>
                  <a:pt x="31" y="468"/>
                </a:lnTo>
                <a:lnTo>
                  <a:pt x="33" y="465"/>
                </a:lnTo>
                <a:lnTo>
                  <a:pt x="33" y="466"/>
                </a:lnTo>
                <a:lnTo>
                  <a:pt x="34" y="463"/>
                </a:lnTo>
                <a:lnTo>
                  <a:pt x="34" y="488"/>
                </a:lnTo>
                <a:lnTo>
                  <a:pt x="36" y="463"/>
                </a:lnTo>
                <a:lnTo>
                  <a:pt x="36" y="451"/>
                </a:lnTo>
                <a:lnTo>
                  <a:pt x="38" y="449"/>
                </a:lnTo>
                <a:lnTo>
                  <a:pt x="40" y="449"/>
                </a:lnTo>
                <a:lnTo>
                  <a:pt x="42" y="453"/>
                </a:lnTo>
                <a:lnTo>
                  <a:pt x="42" y="457"/>
                </a:lnTo>
                <a:lnTo>
                  <a:pt x="42" y="459"/>
                </a:lnTo>
                <a:lnTo>
                  <a:pt x="46" y="514"/>
                </a:lnTo>
                <a:lnTo>
                  <a:pt x="44" y="549"/>
                </a:lnTo>
                <a:lnTo>
                  <a:pt x="42" y="538"/>
                </a:lnTo>
                <a:lnTo>
                  <a:pt x="42" y="547"/>
                </a:lnTo>
                <a:lnTo>
                  <a:pt x="42" y="553"/>
                </a:lnTo>
                <a:lnTo>
                  <a:pt x="42" y="547"/>
                </a:lnTo>
                <a:lnTo>
                  <a:pt x="38" y="507"/>
                </a:lnTo>
                <a:lnTo>
                  <a:pt x="36" y="478"/>
                </a:lnTo>
                <a:lnTo>
                  <a:pt x="36" y="513"/>
                </a:lnTo>
                <a:lnTo>
                  <a:pt x="44" y="616"/>
                </a:lnTo>
                <a:lnTo>
                  <a:pt x="44" y="637"/>
                </a:lnTo>
                <a:lnTo>
                  <a:pt x="44" y="634"/>
                </a:lnTo>
                <a:lnTo>
                  <a:pt x="40" y="616"/>
                </a:lnTo>
                <a:lnTo>
                  <a:pt x="42" y="628"/>
                </a:lnTo>
                <a:lnTo>
                  <a:pt x="42" y="632"/>
                </a:lnTo>
                <a:lnTo>
                  <a:pt x="40" y="620"/>
                </a:lnTo>
                <a:lnTo>
                  <a:pt x="36" y="597"/>
                </a:lnTo>
                <a:lnTo>
                  <a:pt x="36" y="586"/>
                </a:lnTo>
                <a:lnTo>
                  <a:pt x="36" y="589"/>
                </a:lnTo>
                <a:lnTo>
                  <a:pt x="34" y="576"/>
                </a:lnTo>
                <a:lnTo>
                  <a:pt x="33" y="570"/>
                </a:lnTo>
                <a:lnTo>
                  <a:pt x="34" y="582"/>
                </a:lnTo>
                <a:lnTo>
                  <a:pt x="36" y="599"/>
                </a:lnTo>
                <a:lnTo>
                  <a:pt x="38" y="618"/>
                </a:lnTo>
                <a:lnTo>
                  <a:pt x="42" y="637"/>
                </a:lnTo>
                <a:lnTo>
                  <a:pt x="40" y="637"/>
                </a:lnTo>
                <a:lnTo>
                  <a:pt x="40" y="632"/>
                </a:lnTo>
                <a:lnTo>
                  <a:pt x="40" y="637"/>
                </a:lnTo>
                <a:lnTo>
                  <a:pt x="38" y="635"/>
                </a:lnTo>
                <a:lnTo>
                  <a:pt x="38" y="632"/>
                </a:lnTo>
                <a:lnTo>
                  <a:pt x="36" y="616"/>
                </a:lnTo>
                <a:lnTo>
                  <a:pt x="34" y="599"/>
                </a:lnTo>
                <a:lnTo>
                  <a:pt x="36" y="605"/>
                </a:lnTo>
                <a:lnTo>
                  <a:pt x="36" y="610"/>
                </a:lnTo>
                <a:lnTo>
                  <a:pt x="34" y="605"/>
                </a:lnTo>
                <a:lnTo>
                  <a:pt x="36" y="620"/>
                </a:lnTo>
                <a:lnTo>
                  <a:pt x="38" y="635"/>
                </a:lnTo>
                <a:lnTo>
                  <a:pt x="34" y="634"/>
                </a:lnTo>
                <a:lnTo>
                  <a:pt x="33" y="620"/>
                </a:lnTo>
                <a:lnTo>
                  <a:pt x="29" y="589"/>
                </a:lnTo>
                <a:lnTo>
                  <a:pt x="33" y="624"/>
                </a:lnTo>
                <a:lnTo>
                  <a:pt x="29" y="591"/>
                </a:lnTo>
                <a:lnTo>
                  <a:pt x="31" y="610"/>
                </a:lnTo>
                <a:lnTo>
                  <a:pt x="29" y="605"/>
                </a:lnTo>
                <a:lnTo>
                  <a:pt x="31" y="616"/>
                </a:lnTo>
                <a:lnTo>
                  <a:pt x="33" y="634"/>
                </a:lnTo>
                <a:lnTo>
                  <a:pt x="31" y="634"/>
                </a:lnTo>
                <a:lnTo>
                  <a:pt x="29" y="635"/>
                </a:lnTo>
                <a:lnTo>
                  <a:pt x="29" y="637"/>
                </a:lnTo>
                <a:lnTo>
                  <a:pt x="33" y="643"/>
                </a:lnTo>
                <a:lnTo>
                  <a:pt x="34" y="651"/>
                </a:lnTo>
                <a:lnTo>
                  <a:pt x="33" y="655"/>
                </a:lnTo>
                <a:lnTo>
                  <a:pt x="29" y="655"/>
                </a:lnTo>
                <a:lnTo>
                  <a:pt x="21" y="647"/>
                </a:lnTo>
                <a:lnTo>
                  <a:pt x="15" y="643"/>
                </a:lnTo>
                <a:lnTo>
                  <a:pt x="13" y="645"/>
                </a:lnTo>
                <a:lnTo>
                  <a:pt x="8" y="618"/>
                </a:lnTo>
                <a:lnTo>
                  <a:pt x="10" y="618"/>
                </a:lnTo>
                <a:lnTo>
                  <a:pt x="13" y="614"/>
                </a:lnTo>
                <a:lnTo>
                  <a:pt x="17" y="610"/>
                </a:lnTo>
                <a:lnTo>
                  <a:pt x="13" y="601"/>
                </a:lnTo>
                <a:lnTo>
                  <a:pt x="10" y="607"/>
                </a:lnTo>
                <a:lnTo>
                  <a:pt x="8" y="616"/>
                </a:lnTo>
                <a:lnTo>
                  <a:pt x="0" y="582"/>
                </a:lnTo>
                <a:lnTo>
                  <a:pt x="0" y="584"/>
                </a:lnTo>
                <a:lnTo>
                  <a:pt x="8" y="626"/>
                </a:lnTo>
                <a:lnTo>
                  <a:pt x="10" y="630"/>
                </a:lnTo>
                <a:lnTo>
                  <a:pt x="8" y="632"/>
                </a:lnTo>
                <a:lnTo>
                  <a:pt x="2" y="605"/>
                </a:lnTo>
                <a:lnTo>
                  <a:pt x="6" y="626"/>
                </a:lnTo>
                <a:lnTo>
                  <a:pt x="6" y="637"/>
                </a:lnTo>
                <a:lnTo>
                  <a:pt x="6" y="635"/>
                </a:lnTo>
                <a:lnTo>
                  <a:pt x="4" y="634"/>
                </a:lnTo>
                <a:lnTo>
                  <a:pt x="0" y="632"/>
                </a:lnTo>
                <a:lnTo>
                  <a:pt x="0" y="635"/>
                </a:lnTo>
                <a:lnTo>
                  <a:pt x="4" y="641"/>
                </a:lnTo>
                <a:lnTo>
                  <a:pt x="4" y="643"/>
                </a:lnTo>
                <a:lnTo>
                  <a:pt x="2" y="649"/>
                </a:lnTo>
                <a:lnTo>
                  <a:pt x="0" y="649"/>
                </a:lnTo>
                <a:lnTo>
                  <a:pt x="0" y="653"/>
                </a:lnTo>
                <a:lnTo>
                  <a:pt x="0" y="655"/>
                </a:lnTo>
                <a:lnTo>
                  <a:pt x="0" y="1148"/>
                </a:lnTo>
                <a:lnTo>
                  <a:pt x="1542" y="1148"/>
                </a:lnTo>
                <a:lnTo>
                  <a:pt x="1532" y="1135"/>
                </a:lnTo>
                <a:lnTo>
                  <a:pt x="1530" y="1131"/>
                </a:lnTo>
                <a:lnTo>
                  <a:pt x="1530" y="1123"/>
                </a:lnTo>
                <a:lnTo>
                  <a:pt x="1532" y="1117"/>
                </a:lnTo>
                <a:lnTo>
                  <a:pt x="1536" y="1117"/>
                </a:lnTo>
                <a:lnTo>
                  <a:pt x="1542" y="1121"/>
                </a:lnTo>
                <a:lnTo>
                  <a:pt x="1549" y="1129"/>
                </a:lnTo>
                <a:lnTo>
                  <a:pt x="1553" y="1135"/>
                </a:lnTo>
                <a:lnTo>
                  <a:pt x="1555" y="1138"/>
                </a:lnTo>
                <a:lnTo>
                  <a:pt x="1555" y="1148"/>
                </a:lnTo>
                <a:lnTo>
                  <a:pt x="1570" y="1148"/>
                </a:lnTo>
                <a:lnTo>
                  <a:pt x="1565" y="1138"/>
                </a:lnTo>
                <a:lnTo>
                  <a:pt x="1561" y="1123"/>
                </a:lnTo>
                <a:lnTo>
                  <a:pt x="1563" y="1119"/>
                </a:lnTo>
                <a:lnTo>
                  <a:pt x="1565" y="1115"/>
                </a:lnTo>
                <a:lnTo>
                  <a:pt x="1563" y="1114"/>
                </a:lnTo>
                <a:lnTo>
                  <a:pt x="1561" y="1115"/>
                </a:lnTo>
                <a:lnTo>
                  <a:pt x="1561" y="1112"/>
                </a:lnTo>
                <a:lnTo>
                  <a:pt x="1561" y="1104"/>
                </a:lnTo>
                <a:lnTo>
                  <a:pt x="1565" y="1104"/>
                </a:lnTo>
                <a:lnTo>
                  <a:pt x="1563" y="1098"/>
                </a:lnTo>
                <a:lnTo>
                  <a:pt x="1561" y="1094"/>
                </a:lnTo>
                <a:lnTo>
                  <a:pt x="1557" y="1083"/>
                </a:lnTo>
                <a:lnTo>
                  <a:pt x="1561" y="1079"/>
                </a:lnTo>
                <a:lnTo>
                  <a:pt x="1557" y="1079"/>
                </a:lnTo>
                <a:lnTo>
                  <a:pt x="1557" y="1077"/>
                </a:lnTo>
                <a:lnTo>
                  <a:pt x="1559" y="1077"/>
                </a:lnTo>
                <a:lnTo>
                  <a:pt x="1561" y="1075"/>
                </a:lnTo>
                <a:lnTo>
                  <a:pt x="1561" y="1073"/>
                </a:lnTo>
                <a:lnTo>
                  <a:pt x="1561" y="1075"/>
                </a:lnTo>
                <a:lnTo>
                  <a:pt x="1561" y="1073"/>
                </a:lnTo>
                <a:lnTo>
                  <a:pt x="1559" y="1073"/>
                </a:lnTo>
                <a:lnTo>
                  <a:pt x="1557" y="1073"/>
                </a:lnTo>
                <a:lnTo>
                  <a:pt x="1557" y="1071"/>
                </a:lnTo>
                <a:lnTo>
                  <a:pt x="1555" y="1075"/>
                </a:lnTo>
                <a:lnTo>
                  <a:pt x="1553" y="1077"/>
                </a:lnTo>
                <a:lnTo>
                  <a:pt x="1551" y="1079"/>
                </a:lnTo>
                <a:lnTo>
                  <a:pt x="1553" y="1069"/>
                </a:lnTo>
                <a:lnTo>
                  <a:pt x="1555" y="1066"/>
                </a:lnTo>
                <a:lnTo>
                  <a:pt x="1559" y="1062"/>
                </a:lnTo>
                <a:lnTo>
                  <a:pt x="1557" y="1056"/>
                </a:lnTo>
                <a:lnTo>
                  <a:pt x="1555" y="1048"/>
                </a:lnTo>
                <a:lnTo>
                  <a:pt x="1555" y="1033"/>
                </a:lnTo>
                <a:lnTo>
                  <a:pt x="1553" y="1037"/>
                </a:lnTo>
                <a:lnTo>
                  <a:pt x="1555" y="1031"/>
                </a:lnTo>
                <a:lnTo>
                  <a:pt x="1563" y="1025"/>
                </a:lnTo>
                <a:lnTo>
                  <a:pt x="1565" y="1021"/>
                </a:lnTo>
                <a:lnTo>
                  <a:pt x="1565" y="1019"/>
                </a:lnTo>
                <a:lnTo>
                  <a:pt x="1555" y="1018"/>
                </a:lnTo>
                <a:lnTo>
                  <a:pt x="1557" y="1016"/>
                </a:lnTo>
                <a:lnTo>
                  <a:pt x="1557" y="1014"/>
                </a:lnTo>
                <a:lnTo>
                  <a:pt x="1555" y="1012"/>
                </a:lnTo>
                <a:lnTo>
                  <a:pt x="1553" y="1008"/>
                </a:lnTo>
                <a:lnTo>
                  <a:pt x="1553" y="1004"/>
                </a:lnTo>
                <a:lnTo>
                  <a:pt x="1551" y="1006"/>
                </a:lnTo>
                <a:lnTo>
                  <a:pt x="1551" y="1010"/>
                </a:lnTo>
                <a:lnTo>
                  <a:pt x="1549" y="1016"/>
                </a:lnTo>
                <a:lnTo>
                  <a:pt x="1547" y="1002"/>
                </a:lnTo>
                <a:lnTo>
                  <a:pt x="1555" y="977"/>
                </a:lnTo>
                <a:lnTo>
                  <a:pt x="1559" y="962"/>
                </a:lnTo>
                <a:lnTo>
                  <a:pt x="1582" y="960"/>
                </a:lnTo>
                <a:lnTo>
                  <a:pt x="1624" y="956"/>
                </a:lnTo>
                <a:lnTo>
                  <a:pt x="1624" y="954"/>
                </a:lnTo>
                <a:lnTo>
                  <a:pt x="1622" y="954"/>
                </a:lnTo>
                <a:lnTo>
                  <a:pt x="1617" y="954"/>
                </a:lnTo>
                <a:lnTo>
                  <a:pt x="1609" y="956"/>
                </a:lnTo>
                <a:lnTo>
                  <a:pt x="1594" y="958"/>
                </a:lnTo>
                <a:lnTo>
                  <a:pt x="1592" y="958"/>
                </a:lnTo>
                <a:lnTo>
                  <a:pt x="1590" y="956"/>
                </a:lnTo>
                <a:lnTo>
                  <a:pt x="1588" y="956"/>
                </a:lnTo>
                <a:lnTo>
                  <a:pt x="1574" y="958"/>
                </a:lnTo>
                <a:lnTo>
                  <a:pt x="1563" y="960"/>
                </a:lnTo>
                <a:lnTo>
                  <a:pt x="1559" y="958"/>
                </a:lnTo>
                <a:lnTo>
                  <a:pt x="1561" y="935"/>
                </a:lnTo>
                <a:lnTo>
                  <a:pt x="1561" y="925"/>
                </a:lnTo>
                <a:lnTo>
                  <a:pt x="1563" y="916"/>
                </a:lnTo>
                <a:lnTo>
                  <a:pt x="1565" y="904"/>
                </a:lnTo>
                <a:lnTo>
                  <a:pt x="1561" y="898"/>
                </a:lnTo>
                <a:lnTo>
                  <a:pt x="1561" y="900"/>
                </a:lnTo>
                <a:lnTo>
                  <a:pt x="1559" y="906"/>
                </a:lnTo>
                <a:lnTo>
                  <a:pt x="1557" y="929"/>
                </a:lnTo>
                <a:lnTo>
                  <a:pt x="1557" y="950"/>
                </a:lnTo>
                <a:lnTo>
                  <a:pt x="1542" y="946"/>
                </a:lnTo>
                <a:lnTo>
                  <a:pt x="1536" y="946"/>
                </a:lnTo>
                <a:lnTo>
                  <a:pt x="1538" y="946"/>
                </a:lnTo>
                <a:lnTo>
                  <a:pt x="1536" y="946"/>
                </a:lnTo>
                <a:lnTo>
                  <a:pt x="1534" y="946"/>
                </a:lnTo>
                <a:lnTo>
                  <a:pt x="1536" y="941"/>
                </a:lnTo>
                <a:lnTo>
                  <a:pt x="1536" y="939"/>
                </a:lnTo>
                <a:lnTo>
                  <a:pt x="1536" y="937"/>
                </a:lnTo>
                <a:lnTo>
                  <a:pt x="1534" y="937"/>
                </a:lnTo>
                <a:lnTo>
                  <a:pt x="1532" y="939"/>
                </a:lnTo>
                <a:lnTo>
                  <a:pt x="1532" y="937"/>
                </a:lnTo>
                <a:lnTo>
                  <a:pt x="1536" y="935"/>
                </a:lnTo>
                <a:lnTo>
                  <a:pt x="1536" y="933"/>
                </a:lnTo>
                <a:lnTo>
                  <a:pt x="1536" y="931"/>
                </a:lnTo>
                <a:lnTo>
                  <a:pt x="1540" y="929"/>
                </a:lnTo>
                <a:lnTo>
                  <a:pt x="1536" y="927"/>
                </a:lnTo>
                <a:lnTo>
                  <a:pt x="1540" y="925"/>
                </a:lnTo>
                <a:lnTo>
                  <a:pt x="1536" y="923"/>
                </a:lnTo>
                <a:lnTo>
                  <a:pt x="1538" y="922"/>
                </a:lnTo>
                <a:lnTo>
                  <a:pt x="1538" y="920"/>
                </a:lnTo>
                <a:lnTo>
                  <a:pt x="1538" y="916"/>
                </a:lnTo>
                <a:lnTo>
                  <a:pt x="1538" y="918"/>
                </a:lnTo>
                <a:lnTo>
                  <a:pt x="1538" y="916"/>
                </a:lnTo>
                <a:lnTo>
                  <a:pt x="1540" y="914"/>
                </a:lnTo>
                <a:lnTo>
                  <a:pt x="1540" y="910"/>
                </a:lnTo>
                <a:lnTo>
                  <a:pt x="1538" y="908"/>
                </a:lnTo>
                <a:lnTo>
                  <a:pt x="1536" y="910"/>
                </a:lnTo>
                <a:lnTo>
                  <a:pt x="1538" y="910"/>
                </a:lnTo>
                <a:lnTo>
                  <a:pt x="1536" y="914"/>
                </a:lnTo>
                <a:lnTo>
                  <a:pt x="1534" y="914"/>
                </a:lnTo>
                <a:lnTo>
                  <a:pt x="1530" y="914"/>
                </a:lnTo>
                <a:lnTo>
                  <a:pt x="1532" y="912"/>
                </a:lnTo>
                <a:lnTo>
                  <a:pt x="1530" y="912"/>
                </a:lnTo>
                <a:lnTo>
                  <a:pt x="1530" y="906"/>
                </a:lnTo>
                <a:lnTo>
                  <a:pt x="1530" y="902"/>
                </a:lnTo>
                <a:lnTo>
                  <a:pt x="1532" y="898"/>
                </a:lnTo>
                <a:lnTo>
                  <a:pt x="1530" y="898"/>
                </a:lnTo>
                <a:lnTo>
                  <a:pt x="1534" y="895"/>
                </a:lnTo>
                <a:lnTo>
                  <a:pt x="1534" y="891"/>
                </a:lnTo>
                <a:lnTo>
                  <a:pt x="1528" y="897"/>
                </a:lnTo>
                <a:lnTo>
                  <a:pt x="1530" y="891"/>
                </a:lnTo>
                <a:lnTo>
                  <a:pt x="1532" y="883"/>
                </a:lnTo>
                <a:lnTo>
                  <a:pt x="1530" y="883"/>
                </a:lnTo>
                <a:lnTo>
                  <a:pt x="1530" y="881"/>
                </a:lnTo>
                <a:lnTo>
                  <a:pt x="1530" y="879"/>
                </a:lnTo>
                <a:lnTo>
                  <a:pt x="1532" y="874"/>
                </a:lnTo>
                <a:lnTo>
                  <a:pt x="1536" y="864"/>
                </a:lnTo>
                <a:lnTo>
                  <a:pt x="1540" y="862"/>
                </a:lnTo>
                <a:lnTo>
                  <a:pt x="1544" y="862"/>
                </a:lnTo>
                <a:lnTo>
                  <a:pt x="1546" y="860"/>
                </a:lnTo>
                <a:lnTo>
                  <a:pt x="1538" y="856"/>
                </a:lnTo>
                <a:lnTo>
                  <a:pt x="1536" y="852"/>
                </a:lnTo>
                <a:lnTo>
                  <a:pt x="1540" y="845"/>
                </a:lnTo>
                <a:lnTo>
                  <a:pt x="1540" y="843"/>
                </a:lnTo>
                <a:lnTo>
                  <a:pt x="1538" y="843"/>
                </a:lnTo>
                <a:lnTo>
                  <a:pt x="1532" y="847"/>
                </a:lnTo>
                <a:lnTo>
                  <a:pt x="1528" y="841"/>
                </a:lnTo>
                <a:lnTo>
                  <a:pt x="1530" y="839"/>
                </a:lnTo>
                <a:lnTo>
                  <a:pt x="1534" y="837"/>
                </a:lnTo>
                <a:lnTo>
                  <a:pt x="1532" y="835"/>
                </a:lnTo>
                <a:lnTo>
                  <a:pt x="1526" y="831"/>
                </a:lnTo>
                <a:lnTo>
                  <a:pt x="1522" y="829"/>
                </a:lnTo>
                <a:lnTo>
                  <a:pt x="1524" y="824"/>
                </a:lnTo>
                <a:lnTo>
                  <a:pt x="1526" y="822"/>
                </a:lnTo>
                <a:lnTo>
                  <a:pt x="1530" y="822"/>
                </a:lnTo>
                <a:lnTo>
                  <a:pt x="1532" y="824"/>
                </a:lnTo>
                <a:lnTo>
                  <a:pt x="1534" y="827"/>
                </a:lnTo>
                <a:lnTo>
                  <a:pt x="1536" y="826"/>
                </a:lnTo>
                <a:lnTo>
                  <a:pt x="1532" y="820"/>
                </a:lnTo>
                <a:lnTo>
                  <a:pt x="1532" y="818"/>
                </a:lnTo>
                <a:lnTo>
                  <a:pt x="1530" y="814"/>
                </a:lnTo>
                <a:lnTo>
                  <a:pt x="1530" y="812"/>
                </a:lnTo>
                <a:lnTo>
                  <a:pt x="1532" y="812"/>
                </a:lnTo>
                <a:lnTo>
                  <a:pt x="1534" y="810"/>
                </a:lnTo>
                <a:lnTo>
                  <a:pt x="1534" y="808"/>
                </a:lnTo>
                <a:lnTo>
                  <a:pt x="1532" y="806"/>
                </a:lnTo>
                <a:lnTo>
                  <a:pt x="1528" y="806"/>
                </a:lnTo>
                <a:lnTo>
                  <a:pt x="1530" y="801"/>
                </a:lnTo>
                <a:lnTo>
                  <a:pt x="1532" y="799"/>
                </a:lnTo>
                <a:lnTo>
                  <a:pt x="1536" y="799"/>
                </a:lnTo>
                <a:lnTo>
                  <a:pt x="1544" y="797"/>
                </a:lnTo>
                <a:lnTo>
                  <a:pt x="1547" y="795"/>
                </a:lnTo>
                <a:lnTo>
                  <a:pt x="1549" y="793"/>
                </a:lnTo>
                <a:lnTo>
                  <a:pt x="1546" y="781"/>
                </a:lnTo>
                <a:lnTo>
                  <a:pt x="1546" y="774"/>
                </a:lnTo>
                <a:lnTo>
                  <a:pt x="1547" y="774"/>
                </a:lnTo>
                <a:lnTo>
                  <a:pt x="1551" y="774"/>
                </a:lnTo>
                <a:lnTo>
                  <a:pt x="1557" y="770"/>
                </a:lnTo>
                <a:lnTo>
                  <a:pt x="1563" y="762"/>
                </a:lnTo>
                <a:lnTo>
                  <a:pt x="1565" y="758"/>
                </a:lnTo>
                <a:lnTo>
                  <a:pt x="1563" y="760"/>
                </a:lnTo>
                <a:lnTo>
                  <a:pt x="1559" y="758"/>
                </a:lnTo>
                <a:lnTo>
                  <a:pt x="1551" y="753"/>
                </a:lnTo>
                <a:lnTo>
                  <a:pt x="1557" y="737"/>
                </a:lnTo>
                <a:lnTo>
                  <a:pt x="1561" y="728"/>
                </a:lnTo>
                <a:lnTo>
                  <a:pt x="1563" y="722"/>
                </a:lnTo>
                <a:lnTo>
                  <a:pt x="1565" y="722"/>
                </a:lnTo>
                <a:lnTo>
                  <a:pt x="1572" y="720"/>
                </a:lnTo>
                <a:lnTo>
                  <a:pt x="1574" y="720"/>
                </a:lnTo>
                <a:lnTo>
                  <a:pt x="1574" y="716"/>
                </a:lnTo>
                <a:lnTo>
                  <a:pt x="1572" y="708"/>
                </a:lnTo>
                <a:lnTo>
                  <a:pt x="1567" y="699"/>
                </a:lnTo>
                <a:lnTo>
                  <a:pt x="1567" y="714"/>
                </a:lnTo>
                <a:lnTo>
                  <a:pt x="1565" y="718"/>
                </a:lnTo>
                <a:lnTo>
                  <a:pt x="1563" y="705"/>
                </a:lnTo>
                <a:lnTo>
                  <a:pt x="1563" y="697"/>
                </a:lnTo>
                <a:lnTo>
                  <a:pt x="1563" y="691"/>
                </a:lnTo>
                <a:lnTo>
                  <a:pt x="1567" y="682"/>
                </a:lnTo>
                <a:lnTo>
                  <a:pt x="1572" y="685"/>
                </a:lnTo>
                <a:lnTo>
                  <a:pt x="1576" y="687"/>
                </a:lnTo>
                <a:lnTo>
                  <a:pt x="1580" y="687"/>
                </a:lnTo>
                <a:lnTo>
                  <a:pt x="1586" y="683"/>
                </a:lnTo>
                <a:lnTo>
                  <a:pt x="1588" y="678"/>
                </a:lnTo>
                <a:lnTo>
                  <a:pt x="1586" y="672"/>
                </a:lnTo>
                <a:lnTo>
                  <a:pt x="1576" y="660"/>
                </a:lnTo>
                <a:lnTo>
                  <a:pt x="1574" y="657"/>
                </a:lnTo>
                <a:lnTo>
                  <a:pt x="1580" y="658"/>
                </a:lnTo>
                <a:lnTo>
                  <a:pt x="1586" y="664"/>
                </a:lnTo>
                <a:lnTo>
                  <a:pt x="1590" y="670"/>
                </a:lnTo>
                <a:lnTo>
                  <a:pt x="1592" y="672"/>
                </a:lnTo>
                <a:lnTo>
                  <a:pt x="1594" y="670"/>
                </a:lnTo>
                <a:lnTo>
                  <a:pt x="1597" y="666"/>
                </a:lnTo>
                <a:lnTo>
                  <a:pt x="1603" y="662"/>
                </a:lnTo>
                <a:lnTo>
                  <a:pt x="1605" y="658"/>
                </a:lnTo>
                <a:lnTo>
                  <a:pt x="1605" y="657"/>
                </a:lnTo>
                <a:lnTo>
                  <a:pt x="1601" y="653"/>
                </a:lnTo>
                <a:lnTo>
                  <a:pt x="1597" y="649"/>
                </a:lnTo>
                <a:lnTo>
                  <a:pt x="1595" y="649"/>
                </a:lnTo>
                <a:lnTo>
                  <a:pt x="1594" y="651"/>
                </a:lnTo>
                <a:lnTo>
                  <a:pt x="1592" y="651"/>
                </a:lnTo>
                <a:lnTo>
                  <a:pt x="1588" y="649"/>
                </a:lnTo>
                <a:lnTo>
                  <a:pt x="1580" y="637"/>
                </a:lnTo>
                <a:lnTo>
                  <a:pt x="1580" y="634"/>
                </a:lnTo>
                <a:lnTo>
                  <a:pt x="1582" y="628"/>
                </a:lnTo>
                <a:lnTo>
                  <a:pt x="1588" y="626"/>
                </a:lnTo>
                <a:lnTo>
                  <a:pt x="1590" y="626"/>
                </a:lnTo>
                <a:lnTo>
                  <a:pt x="1594" y="626"/>
                </a:lnTo>
                <a:lnTo>
                  <a:pt x="1599" y="622"/>
                </a:lnTo>
                <a:lnTo>
                  <a:pt x="1613" y="609"/>
                </a:lnTo>
                <a:lnTo>
                  <a:pt x="1617" y="603"/>
                </a:lnTo>
                <a:lnTo>
                  <a:pt x="1615" y="597"/>
                </a:lnTo>
                <a:lnTo>
                  <a:pt x="1611" y="591"/>
                </a:lnTo>
                <a:lnTo>
                  <a:pt x="1607" y="587"/>
                </a:lnTo>
                <a:lnTo>
                  <a:pt x="1605" y="587"/>
                </a:lnTo>
                <a:lnTo>
                  <a:pt x="1607" y="576"/>
                </a:lnTo>
                <a:lnTo>
                  <a:pt x="1605" y="561"/>
                </a:lnTo>
                <a:lnTo>
                  <a:pt x="1607" y="553"/>
                </a:lnTo>
                <a:lnTo>
                  <a:pt x="1611" y="545"/>
                </a:lnTo>
                <a:lnTo>
                  <a:pt x="1613" y="538"/>
                </a:lnTo>
                <a:lnTo>
                  <a:pt x="1613" y="534"/>
                </a:lnTo>
                <a:lnTo>
                  <a:pt x="1613" y="528"/>
                </a:lnTo>
                <a:lnTo>
                  <a:pt x="1611" y="522"/>
                </a:lnTo>
                <a:lnTo>
                  <a:pt x="1609" y="520"/>
                </a:lnTo>
                <a:lnTo>
                  <a:pt x="1605" y="520"/>
                </a:lnTo>
                <a:lnTo>
                  <a:pt x="1601" y="522"/>
                </a:lnTo>
                <a:lnTo>
                  <a:pt x="1597" y="522"/>
                </a:lnTo>
                <a:lnTo>
                  <a:pt x="1595" y="518"/>
                </a:lnTo>
                <a:lnTo>
                  <a:pt x="1595" y="513"/>
                </a:lnTo>
                <a:lnTo>
                  <a:pt x="1595" y="509"/>
                </a:lnTo>
                <a:lnTo>
                  <a:pt x="1597" y="503"/>
                </a:lnTo>
                <a:lnTo>
                  <a:pt x="1594" y="493"/>
                </a:lnTo>
                <a:lnTo>
                  <a:pt x="1590" y="490"/>
                </a:lnTo>
                <a:lnTo>
                  <a:pt x="1584" y="490"/>
                </a:lnTo>
                <a:lnTo>
                  <a:pt x="1584" y="491"/>
                </a:lnTo>
                <a:lnTo>
                  <a:pt x="1582" y="495"/>
                </a:lnTo>
                <a:lnTo>
                  <a:pt x="1580" y="507"/>
                </a:lnTo>
                <a:lnTo>
                  <a:pt x="1576" y="518"/>
                </a:lnTo>
                <a:lnTo>
                  <a:pt x="1576" y="522"/>
                </a:lnTo>
                <a:lnTo>
                  <a:pt x="1578" y="526"/>
                </a:lnTo>
                <a:lnTo>
                  <a:pt x="1586" y="528"/>
                </a:lnTo>
                <a:lnTo>
                  <a:pt x="1592" y="532"/>
                </a:lnTo>
                <a:lnTo>
                  <a:pt x="1592" y="536"/>
                </a:lnTo>
                <a:lnTo>
                  <a:pt x="1592" y="541"/>
                </a:lnTo>
                <a:lnTo>
                  <a:pt x="1588" y="539"/>
                </a:lnTo>
                <a:lnTo>
                  <a:pt x="1588" y="541"/>
                </a:lnTo>
                <a:lnTo>
                  <a:pt x="1590" y="543"/>
                </a:lnTo>
                <a:lnTo>
                  <a:pt x="1588" y="545"/>
                </a:lnTo>
                <a:lnTo>
                  <a:pt x="1586" y="545"/>
                </a:lnTo>
                <a:lnTo>
                  <a:pt x="1588" y="547"/>
                </a:lnTo>
                <a:lnTo>
                  <a:pt x="1588" y="549"/>
                </a:lnTo>
                <a:lnTo>
                  <a:pt x="1584" y="547"/>
                </a:lnTo>
                <a:lnTo>
                  <a:pt x="1586" y="551"/>
                </a:lnTo>
                <a:lnTo>
                  <a:pt x="1586" y="553"/>
                </a:lnTo>
                <a:lnTo>
                  <a:pt x="1582" y="551"/>
                </a:lnTo>
                <a:lnTo>
                  <a:pt x="1582" y="549"/>
                </a:lnTo>
                <a:lnTo>
                  <a:pt x="1582" y="545"/>
                </a:lnTo>
                <a:lnTo>
                  <a:pt x="1582" y="543"/>
                </a:lnTo>
                <a:lnTo>
                  <a:pt x="1580" y="543"/>
                </a:lnTo>
                <a:lnTo>
                  <a:pt x="1580" y="545"/>
                </a:lnTo>
                <a:lnTo>
                  <a:pt x="1578" y="547"/>
                </a:lnTo>
                <a:lnTo>
                  <a:pt x="1576" y="549"/>
                </a:lnTo>
                <a:lnTo>
                  <a:pt x="1578" y="551"/>
                </a:lnTo>
                <a:lnTo>
                  <a:pt x="1580" y="553"/>
                </a:lnTo>
                <a:lnTo>
                  <a:pt x="1582" y="555"/>
                </a:lnTo>
                <a:lnTo>
                  <a:pt x="1582" y="557"/>
                </a:lnTo>
                <a:lnTo>
                  <a:pt x="1580" y="557"/>
                </a:lnTo>
                <a:lnTo>
                  <a:pt x="1578" y="555"/>
                </a:lnTo>
                <a:lnTo>
                  <a:pt x="1576" y="551"/>
                </a:lnTo>
                <a:lnTo>
                  <a:pt x="1572" y="547"/>
                </a:lnTo>
                <a:lnTo>
                  <a:pt x="1572" y="549"/>
                </a:lnTo>
                <a:lnTo>
                  <a:pt x="1576" y="553"/>
                </a:lnTo>
                <a:lnTo>
                  <a:pt x="1576" y="557"/>
                </a:lnTo>
                <a:lnTo>
                  <a:pt x="1569" y="559"/>
                </a:lnTo>
                <a:lnTo>
                  <a:pt x="1565" y="561"/>
                </a:lnTo>
                <a:lnTo>
                  <a:pt x="1563" y="549"/>
                </a:lnTo>
                <a:lnTo>
                  <a:pt x="1565" y="541"/>
                </a:lnTo>
                <a:lnTo>
                  <a:pt x="1565" y="526"/>
                </a:lnTo>
                <a:lnTo>
                  <a:pt x="1565" y="522"/>
                </a:lnTo>
                <a:lnTo>
                  <a:pt x="1563" y="522"/>
                </a:lnTo>
                <a:lnTo>
                  <a:pt x="1561" y="530"/>
                </a:lnTo>
                <a:lnTo>
                  <a:pt x="1561" y="536"/>
                </a:lnTo>
                <a:lnTo>
                  <a:pt x="1561" y="547"/>
                </a:lnTo>
                <a:lnTo>
                  <a:pt x="1561" y="555"/>
                </a:lnTo>
                <a:lnTo>
                  <a:pt x="1561" y="557"/>
                </a:lnTo>
                <a:lnTo>
                  <a:pt x="1559" y="557"/>
                </a:lnTo>
                <a:lnTo>
                  <a:pt x="1557" y="549"/>
                </a:lnTo>
                <a:lnTo>
                  <a:pt x="1557" y="545"/>
                </a:lnTo>
                <a:lnTo>
                  <a:pt x="1557" y="547"/>
                </a:lnTo>
                <a:lnTo>
                  <a:pt x="1555" y="553"/>
                </a:lnTo>
                <a:lnTo>
                  <a:pt x="1559" y="559"/>
                </a:lnTo>
                <a:lnTo>
                  <a:pt x="1561" y="572"/>
                </a:lnTo>
                <a:lnTo>
                  <a:pt x="1555" y="553"/>
                </a:lnTo>
                <a:lnTo>
                  <a:pt x="1551" y="534"/>
                </a:lnTo>
                <a:lnTo>
                  <a:pt x="1549" y="520"/>
                </a:lnTo>
                <a:lnTo>
                  <a:pt x="1547" y="511"/>
                </a:lnTo>
                <a:lnTo>
                  <a:pt x="1547" y="499"/>
                </a:lnTo>
                <a:lnTo>
                  <a:pt x="1546" y="488"/>
                </a:lnTo>
                <a:lnTo>
                  <a:pt x="1546" y="503"/>
                </a:lnTo>
                <a:lnTo>
                  <a:pt x="1546" y="499"/>
                </a:lnTo>
                <a:lnTo>
                  <a:pt x="1546" y="484"/>
                </a:lnTo>
                <a:lnTo>
                  <a:pt x="1546" y="486"/>
                </a:lnTo>
                <a:lnTo>
                  <a:pt x="1544" y="484"/>
                </a:lnTo>
                <a:lnTo>
                  <a:pt x="1544" y="478"/>
                </a:lnTo>
                <a:lnTo>
                  <a:pt x="1544" y="482"/>
                </a:lnTo>
                <a:lnTo>
                  <a:pt x="1542" y="461"/>
                </a:lnTo>
                <a:lnTo>
                  <a:pt x="1542" y="459"/>
                </a:lnTo>
                <a:lnTo>
                  <a:pt x="1540" y="461"/>
                </a:lnTo>
                <a:lnTo>
                  <a:pt x="1540" y="463"/>
                </a:lnTo>
                <a:lnTo>
                  <a:pt x="1540" y="468"/>
                </a:lnTo>
                <a:lnTo>
                  <a:pt x="1540" y="461"/>
                </a:lnTo>
                <a:lnTo>
                  <a:pt x="1540" y="453"/>
                </a:lnTo>
                <a:lnTo>
                  <a:pt x="1538" y="442"/>
                </a:lnTo>
                <a:lnTo>
                  <a:pt x="1538" y="438"/>
                </a:lnTo>
                <a:lnTo>
                  <a:pt x="1536" y="434"/>
                </a:lnTo>
                <a:lnTo>
                  <a:pt x="1536" y="438"/>
                </a:lnTo>
                <a:lnTo>
                  <a:pt x="1534" y="453"/>
                </a:lnTo>
                <a:lnTo>
                  <a:pt x="1534" y="466"/>
                </a:lnTo>
                <a:lnTo>
                  <a:pt x="1534" y="482"/>
                </a:lnTo>
                <a:lnTo>
                  <a:pt x="1534" y="486"/>
                </a:lnTo>
                <a:lnTo>
                  <a:pt x="1536" y="472"/>
                </a:lnTo>
                <a:lnTo>
                  <a:pt x="1538" y="465"/>
                </a:lnTo>
                <a:lnTo>
                  <a:pt x="1538" y="472"/>
                </a:lnTo>
                <a:lnTo>
                  <a:pt x="1538" y="480"/>
                </a:lnTo>
                <a:lnTo>
                  <a:pt x="1540" y="476"/>
                </a:lnTo>
                <a:lnTo>
                  <a:pt x="1540" y="478"/>
                </a:lnTo>
                <a:lnTo>
                  <a:pt x="1540" y="486"/>
                </a:lnTo>
                <a:lnTo>
                  <a:pt x="1538" y="490"/>
                </a:lnTo>
                <a:lnTo>
                  <a:pt x="1538" y="480"/>
                </a:lnTo>
                <a:lnTo>
                  <a:pt x="1538" y="476"/>
                </a:lnTo>
                <a:lnTo>
                  <a:pt x="1538" y="480"/>
                </a:lnTo>
                <a:lnTo>
                  <a:pt x="1536" y="497"/>
                </a:lnTo>
                <a:lnTo>
                  <a:pt x="1536" y="507"/>
                </a:lnTo>
                <a:lnTo>
                  <a:pt x="1540" y="511"/>
                </a:lnTo>
                <a:lnTo>
                  <a:pt x="1542" y="513"/>
                </a:lnTo>
                <a:lnTo>
                  <a:pt x="1546" y="513"/>
                </a:lnTo>
                <a:lnTo>
                  <a:pt x="1546" y="522"/>
                </a:lnTo>
                <a:lnTo>
                  <a:pt x="1544" y="530"/>
                </a:lnTo>
                <a:lnTo>
                  <a:pt x="1538" y="514"/>
                </a:lnTo>
                <a:lnTo>
                  <a:pt x="1542" y="557"/>
                </a:lnTo>
                <a:lnTo>
                  <a:pt x="1546" y="618"/>
                </a:lnTo>
                <a:lnTo>
                  <a:pt x="1546" y="639"/>
                </a:lnTo>
                <a:lnTo>
                  <a:pt x="1540" y="566"/>
                </a:lnTo>
                <a:lnTo>
                  <a:pt x="1536" y="511"/>
                </a:lnTo>
                <a:lnTo>
                  <a:pt x="1534" y="507"/>
                </a:lnTo>
                <a:lnTo>
                  <a:pt x="1530" y="497"/>
                </a:lnTo>
                <a:lnTo>
                  <a:pt x="1528" y="482"/>
                </a:lnTo>
                <a:lnTo>
                  <a:pt x="1528" y="468"/>
                </a:lnTo>
                <a:lnTo>
                  <a:pt x="1530" y="463"/>
                </a:lnTo>
                <a:lnTo>
                  <a:pt x="1528" y="447"/>
                </a:lnTo>
                <a:lnTo>
                  <a:pt x="1526" y="451"/>
                </a:lnTo>
                <a:lnTo>
                  <a:pt x="1526" y="447"/>
                </a:lnTo>
                <a:lnTo>
                  <a:pt x="1526" y="438"/>
                </a:lnTo>
                <a:lnTo>
                  <a:pt x="1524" y="430"/>
                </a:lnTo>
                <a:lnTo>
                  <a:pt x="1522" y="438"/>
                </a:lnTo>
                <a:lnTo>
                  <a:pt x="1522" y="451"/>
                </a:lnTo>
                <a:lnTo>
                  <a:pt x="1522" y="442"/>
                </a:lnTo>
                <a:lnTo>
                  <a:pt x="1522" y="443"/>
                </a:lnTo>
                <a:lnTo>
                  <a:pt x="1521" y="443"/>
                </a:lnTo>
                <a:lnTo>
                  <a:pt x="1522" y="440"/>
                </a:lnTo>
                <a:lnTo>
                  <a:pt x="1522" y="436"/>
                </a:lnTo>
                <a:lnTo>
                  <a:pt x="1521" y="420"/>
                </a:lnTo>
                <a:lnTo>
                  <a:pt x="1519" y="413"/>
                </a:lnTo>
                <a:lnTo>
                  <a:pt x="1519" y="417"/>
                </a:lnTo>
                <a:lnTo>
                  <a:pt x="1519" y="407"/>
                </a:lnTo>
                <a:lnTo>
                  <a:pt x="1517" y="392"/>
                </a:lnTo>
                <a:lnTo>
                  <a:pt x="1517" y="394"/>
                </a:lnTo>
                <a:lnTo>
                  <a:pt x="1519" y="409"/>
                </a:lnTo>
                <a:lnTo>
                  <a:pt x="1519" y="442"/>
                </a:lnTo>
                <a:lnTo>
                  <a:pt x="1519" y="449"/>
                </a:lnTo>
                <a:lnTo>
                  <a:pt x="1521" y="445"/>
                </a:lnTo>
                <a:lnTo>
                  <a:pt x="1521" y="453"/>
                </a:lnTo>
                <a:lnTo>
                  <a:pt x="1521" y="436"/>
                </a:lnTo>
                <a:lnTo>
                  <a:pt x="1522" y="468"/>
                </a:lnTo>
                <a:lnTo>
                  <a:pt x="1524" y="503"/>
                </a:lnTo>
                <a:lnTo>
                  <a:pt x="1522" y="472"/>
                </a:lnTo>
                <a:lnTo>
                  <a:pt x="1522" y="466"/>
                </a:lnTo>
                <a:lnTo>
                  <a:pt x="1522" y="470"/>
                </a:lnTo>
                <a:lnTo>
                  <a:pt x="1522" y="490"/>
                </a:lnTo>
                <a:lnTo>
                  <a:pt x="1524" y="528"/>
                </a:lnTo>
                <a:lnTo>
                  <a:pt x="1526" y="534"/>
                </a:lnTo>
                <a:lnTo>
                  <a:pt x="1526" y="528"/>
                </a:lnTo>
                <a:lnTo>
                  <a:pt x="1524" y="516"/>
                </a:lnTo>
                <a:lnTo>
                  <a:pt x="1524" y="507"/>
                </a:lnTo>
                <a:lnTo>
                  <a:pt x="1526" y="514"/>
                </a:lnTo>
                <a:lnTo>
                  <a:pt x="1526" y="524"/>
                </a:lnTo>
                <a:lnTo>
                  <a:pt x="1526" y="538"/>
                </a:lnTo>
                <a:lnTo>
                  <a:pt x="1526" y="526"/>
                </a:lnTo>
                <a:lnTo>
                  <a:pt x="1526" y="547"/>
                </a:lnTo>
                <a:lnTo>
                  <a:pt x="1530" y="566"/>
                </a:lnTo>
                <a:lnTo>
                  <a:pt x="1530" y="568"/>
                </a:lnTo>
                <a:lnTo>
                  <a:pt x="1532" y="591"/>
                </a:lnTo>
                <a:lnTo>
                  <a:pt x="1526" y="557"/>
                </a:lnTo>
                <a:lnTo>
                  <a:pt x="1524" y="524"/>
                </a:lnTo>
                <a:lnTo>
                  <a:pt x="1522" y="505"/>
                </a:lnTo>
                <a:lnTo>
                  <a:pt x="1522" y="503"/>
                </a:lnTo>
                <a:lnTo>
                  <a:pt x="1522" y="495"/>
                </a:lnTo>
                <a:lnTo>
                  <a:pt x="1521" y="465"/>
                </a:lnTo>
                <a:lnTo>
                  <a:pt x="1521" y="488"/>
                </a:lnTo>
                <a:lnTo>
                  <a:pt x="1521" y="480"/>
                </a:lnTo>
                <a:lnTo>
                  <a:pt x="1519" y="451"/>
                </a:lnTo>
                <a:lnTo>
                  <a:pt x="1519" y="474"/>
                </a:lnTo>
                <a:lnTo>
                  <a:pt x="1519" y="470"/>
                </a:lnTo>
                <a:lnTo>
                  <a:pt x="1517" y="443"/>
                </a:lnTo>
                <a:lnTo>
                  <a:pt x="1517" y="447"/>
                </a:lnTo>
                <a:lnTo>
                  <a:pt x="1517" y="445"/>
                </a:lnTo>
                <a:lnTo>
                  <a:pt x="1515" y="436"/>
                </a:lnTo>
                <a:lnTo>
                  <a:pt x="1517" y="440"/>
                </a:lnTo>
                <a:lnTo>
                  <a:pt x="1513" y="407"/>
                </a:lnTo>
                <a:lnTo>
                  <a:pt x="1513" y="405"/>
                </a:lnTo>
                <a:lnTo>
                  <a:pt x="1513" y="407"/>
                </a:lnTo>
                <a:lnTo>
                  <a:pt x="1511" y="394"/>
                </a:lnTo>
                <a:lnTo>
                  <a:pt x="1511" y="382"/>
                </a:lnTo>
                <a:lnTo>
                  <a:pt x="1511" y="374"/>
                </a:lnTo>
                <a:lnTo>
                  <a:pt x="1507" y="369"/>
                </a:lnTo>
                <a:lnTo>
                  <a:pt x="1505" y="363"/>
                </a:lnTo>
                <a:lnTo>
                  <a:pt x="1507" y="376"/>
                </a:lnTo>
                <a:lnTo>
                  <a:pt x="1505" y="359"/>
                </a:lnTo>
                <a:lnTo>
                  <a:pt x="1503" y="357"/>
                </a:lnTo>
                <a:lnTo>
                  <a:pt x="1503" y="361"/>
                </a:lnTo>
                <a:lnTo>
                  <a:pt x="1503" y="353"/>
                </a:lnTo>
                <a:lnTo>
                  <a:pt x="1507" y="480"/>
                </a:lnTo>
                <a:lnTo>
                  <a:pt x="1501" y="338"/>
                </a:lnTo>
                <a:lnTo>
                  <a:pt x="1501" y="332"/>
                </a:lnTo>
                <a:lnTo>
                  <a:pt x="1501" y="305"/>
                </a:lnTo>
                <a:lnTo>
                  <a:pt x="1501" y="324"/>
                </a:lnTo>
                <a:lnTo>
                  <a:pt x="1503" y="280"/>
                </a:lnTo>
                <a:lnTo>
                  <a:pt x="1505" y="361"/>
                </a:lnTo>
                <a:lnTo>
                  <a:pt x="1507" y="369"/>
                </a:lnTo>
                <a:lnTo>
                  <a:pt x="1507" y="349"/>
                </a:lnTo>
                <a:lnTo>
                  <a:pt x="1505" y="330"/>
                </a:lnTo>
                <a:lnTo>
                  <a:pt x="1507" y="340"/>
                </a:lnTo>
                <a:lnTo>
                  <a:pt x="1511" y="369"/>
                </a:lnTo>
                <a:lnTo>
                  <a:pt x="1511" y="372"/>
                </a:lnTo>
                <a:lnTo>
                  <a:pt x="1505" y="305"/>
                </a:lnTo>
                <a:lnTo>
                  <a:pt x="1503" y="274"/>
                </a:lnTo>
                <a:lnTo>
                  <a:pt x="1505" y="299"/>
                </a:lnTo>
                <a:lnTo>
                  <a:pt x="1503" y="244"/>
                </a:lnTo>
                <a:lnTo>
                  <a:pt x="1503" y="240"/>
                </a:lnTo>
                <a:lnTo>
                  <a:pt x="1503" y="246"/>
                </a:lnTo>
                <a:lnTo>
                  <a:pt x="1503" y="261"/>
                </a:lnTo>
                <a:lnTo>
                  <a:pt x="1505" y="286"/>
                </a:lnTo>
                <a:lnTo>
                  <a:pt x="1505" y="290"/>
                </a:lnTo>
                <a:lnTo>
                  <a:pt x="1505" y="282"/>
                </a:lnTo>
                <a:lnTo>
                  <a:pt x="1507" y="305"/>
                </a:lnTo>
                <a:lnTo>
                  <a:pt x="1507" y="321"/>
                </a:lnTo>
                <a:lnTo>
                  <a:pt x="1507" y="326"/>
                </a:lnTo>
                <a:lnTo>
                  <a:pt x="1511" y="324"/>
                </a:lnTo>
                <a:lnTo>
                  <a:pt x="1511" y="326"/>
                </a:lnTo>
                <a:lnTo>
                  <a:pt x="1511" y="346"/>
                </a:lnTo>
                <a:lnTo>
                  <a:pt x="1513" y="365"/>
                </a:lnTo>
                <a:lnTo>
                  <a:pt x="1513" y="369"/>
                </a:lnTo>
                <a:lnTo>
                  <a:pt x="1513" y="365"/>
                </a:lnTo>
                <a:lnTo>
                  <a:pt x="1513" y="357"/>
                </a:lnTo>
                <a:lnTo>
                  <a:pt x="1511" y="326"/>
                </a:lnTo>
                <a:lnTo>
                  <a:pt x="1511" y="322"/>
                </a:lnTo>
                <a:lnTo>
                  <a:pt x="1513" y="347"/>
                </a:lnTo>
                <a:lnTo>
                  <a:pt x="1513" y="351"/>
                </a:lnTo>
                <a:lnTo>
                  <a:pt x="1513" y="349"/>
                </a:lnTo>
                <a:lnTo>
                  <a:pt x="1513" y="346"/>
                </a:lnTo>
                <a:lnTo>
                  <a:pt x="1513" y="363"/>
                </a:lnTo>
                <a:lnTo>
                  <a:pt x="1515" y="361"/>
                </a:lnTo>
                <a:lnTo>
                  <a:pt x="1515" y="346"/>
                </a:lnTo>
                <a:lnTo>
                  <a:pt x="1515" y="330"/>
                </a:lnTo>
                <a:lnTo>
                  <a:pt x="1515" y="332"/>
                </a:lnTo>
                <a:lnTo>
                  <a:pt x="1517" y="338"/>
                </a:lnTo>
                <a:lnTo>
                  <a:pt x="1517" y="361"/>
                </a:lnTo>
                <a:lnTo>
                  <a:pt x="1519" y="365"/>
                </a:lnTo>
                <a:lnTo>
                  <a:pt x="1519" y="363"/>
                </a:lnTo>
                <a:lnTo>
                  <a:pt x="1519" y="346"/>
                </a:lnTo>
                <a:lnTo>
                  <a:pt x="1519" y="311"/>
                </a:lnTo>
                <a:lnTo>
                  <a:pt x="1521" y="286"/>
                </a:lnTo>
                <a:lnTo>
                  <a:pt x="1521" y="282"/>
                </a:lnTo>
                <a:lnTo>
                  <a:pt x="1521" y="286"/>
                </a:lnTo>
                <a:lnTo>
                  <a:pt x="1522" y="305"/>
                </a:lnTo>
                <a:lnTo>
                  <a:pt x="1522" y="309"/>
                </a:lnTo>
                <a:lnTo>
                  <a:pt x="1524" y="303"/>
                </a:lnTo>
                <a:lnTo>
                  <a:pt x="1526" y="276"/>
                </a:lnTo>
                <a:lnTo>
                  <a:pt x="1521" y="263"/>
                </a:lnTo>
                <a:lnTo>
                  <a:pt x="1521" y="257"/>
                </a:lnTo>
                <a:lnTo>
                  <a:pt x="1522" y="255"/>
                </a:lnTo>
                <a:lnTo>
                  <a:pt x="1526" y="255"/>
                </a:lnTo>
                <a:lnTo>
                  <a:pt x="1530" y="255"/>
                </a:lnTo>
                <a:lnTo>
                  <a:pt x="1532" y="257"/>
                </a:lnTo>
                <a:lnTo>
                  <a:pt x="1538" y="263"/>
                </a:lnTo>
                <a:lnTo>
                  <a:pt x="1534" y="273"/>
                </a:lnTo>
                <a:lnTo>
                  <a:pt x="1530" y="280"/>
                </a:lnTo>
                <a:lnTo>
                  <a:pt x="1528" y="278"/>
                </a:lnTo>
                <a:lnTo>
                  <a:pt x="1526" y="294"/>
                </a:lnTo>
                <a:lnTo>
                  <a:pt x="1526" y="299"/>
                </a:lnTo>
                <a:lnTo>
                  <a:pt x="1528" y="298"/>
                </a:lnTo>
                <a:lnTo>
                  <a:pt x="1530" y="290"/>
                </a:lnTo>
                <a:lnTo>
                  <a:pt x="1530" y="298"/>
                </a:lnTo>
                <a:lnTo>
                  <a:pt x="1528" y="309"/>
                </a:lnTo>
                <a:lnTo>
                  <a:pt x="1524" y="322"/>
                </a:lnTo>
                <a:lnTo>
                  <a:pt x="1522" y="326"/>
                </a:lnTo>
                <a:lnTo>
                  <a:pt x="1524" y="326"/>
                </a:lnTo>
                <a:lnTo>
                  <a:pt x="1526" y="324"/>
                </a:lnTo>
                <a:lnTo>
                  <a:pt x="1528" y="324"/>
                </a:lnTo>
                <a:lnTo>
                  <a:pt x="1526" y="338"/>
                </a:lnTo>
                <a:lnTo>
                  <a:pt x="1524" y="347"/>
                </a:lnTo>
                <a:lnTo>
                  <a:pt x="1524" y="357"/>
                </a:lnTo>
                <a:lnTo>
                  <a:pt x="1526" y="359"/>
                </a:lnTo>
                <a:lnTo>
                  <a:pt x="1526" y="357"/>
                </a:lnTo>
                <a:lnTo>
                  <a:pt x="1528" y="349"/>
                </a:lnTo>
                <a:lnTo>
                  <a:pt x="1530" y="324"/>
                </a:lnTo>
                <a:lnTo>
                  <a:pt x="1532" y="321"/>
                </a:lnTo>
                <a:lnTo>
                  <a:pt x="1536" y="340"/>
                </a:lnTo>
                <a:lnTo>
                  <a:pt x="1536" y="342"/>
                </a:lnTo>
                <a:lnTo>
                  <a:pt x="1534" y="340"/>
                </a:lnTo>
                <a:lnTo>
                  <a:pt x="1534" y="338"/>
                </a:lnTo>
                <a:lnTo>
                  <a:pt x="1532" y="338"/>
                </a:lnTo>
                <a:lnTo>
                  <a:pt x="1530" y="361"/>
                </a:lnTo>
                <a:lnTo>
                  <a:pt x="1530" y="363"/>
                </a:lnTo>
                <a:lnTo>
                  <a:pt x="1536" y="359"/>
                </a:lnTo>
                <a:lnTo>
                  <a:pt x="1536" y="357"/>
                </a:lnTo>
                <a:lnTo>
                  <a:pt x="1544" y="353"/>
                </a:lnTo>
                <a:lnTo>
                  <a:pt x="1547" y="347"/>
                </a:lnTo>
                <a:lnTo>
                  <a:pt x="1547" y="340"/>
                </a:lnTo>
                <a:lnTo>
                  <a:pt x="1546" y="322"/>
                </a:lnTo>
                <a:lnTo>
                  <a:pt x="1547" y="315"/>
                </a:lnTo>
                <a:lnTo>
                  <a:pt x="1547" y="307"/>
                </a:lnTo>
                <a:lnTo>
                  <a:pt x="1547" y="305"/>
                </a:lnTo>
                <a:lnTo>
                  <a:pt x="1551" y="303"/>
                </a:lnTo>
                <a:lnTo>
                  <a:pt x="1555" y="301"/>
                </a:lnTo>
                <a:lnTo>
                  <a:pt x="1557" y="301"/>
                </a:lnTo>
                <a:lnTo>
                  <a:pt x="1555" y="299"/>
                </a:lnTo>
                <a:lnTo>
                  <a:pt x="1553" y="299"/>
                </a:lnTo>
                <a:lnTo>
                  <a:pt x="1546" y="301"/>
                </a:lnTo>
                <a:lnTo>
                  <a:pt x="1544" y="298"/>
                </a:lnTo>
                <a:lnTo>
                  <a:pt x="1549" y="296"/>
                </a:lnTo>
                <a:lnTo>
                  <a:pt x="1544" y="296"/>
                </a:lnTo>
                <a:lnTo>
                  <a:pt x="1538" y="288"/>
                </a:lnTo>
                <a:lnTo>
                  <a:pt x="1542" y="286"/>
                </a:lnTo>
                <a:lnTo>
                  <a:pt x="1544" y="282"/>
                </a:lnTo>
                <a:lnTo>
                  <a:pt x="1544" y="280"/>
                </a:lnTo>
                <a:lnTo>
                  <a:pt x="1542" y="282"/>
                </a:lnTo>
                <a:lnTo>
                  <a:pt x="1538" y="286"/>
                </a:lnTo>
                <a:lnTo>
                  <a:pt x="1536" y="286"/>
                </a:lnTo>
                <a:lnTo>
                  <a:pt x="1538" y="282"/>
                </a:lnTo>
                <a:lnTo>
                  <a:pt x="1542" y="276"/>
                </a:lnTo>
                <a:lnTo>
                  <a:pt x="1542" y="274"/>
                </a:lnTo>
                <a:lnTo>
                  <a:pt x="1540" y="278"/>
                </a:lnTo>
                <a:lnTo>
                  <a:pt x="1536" y="282"/>
                </a:lnTo>
                <a:lnTo>
                  <a:pt x="1534" y="282"/>
                </a:lnTo>
                <a:lnTo>
                  <a:pt x="1536" y="274"/>
                </a:lnTo>
                <a:lnTo>
                  <a:pt x="1540" y="265"/>
                </a:lnTo>
                <a:lnTo>
                  <a:pt x="1544" y="267"/>
                </a:lnTo>
                <a:lnTo>
                  <a:pt x="1546" y="273"/>
                </a:lnTo>
                <a:lnTo>
                  <a:pt x="1546" y="282"/>
                </a:lnTo>
                <a:lnTo>
                  <a:pt x="1547" y="284"/>
                </a:lnTo>
                <a:lnTo>
                  <a:pt x="1553" y="286"/>
                </a:lnTo>
                <a:lnTo>
                  <a:pt x="1555" y="288"/>
                </a:lnTo>
                <a:lnTo>
                  <a:pt x="1555" y="290"/>
                </a:lnTo>
                <a:lnTo>
                  <a:pt x="1553" y="286"/>
                </a:lnTo>
                <a:lnTo>
                  <a:pt x="1563" y="286"/>
                </a:lnTo>
                <a:lnTo>
                  <a:pt x="1559" y="288"/>
                </a:lnTo>
                <a:lnTo>
                  <a:pt x="1555" y="290"/>
                </a:lnTo>
                <a:lnTo>
                  <a:pt x="1559" y="305"/>
                </a:lnTo>
                <a:lnTo>
                  <a:pt x="1561" y="330"/>
                </a:lnTo>
                <a:lnTo>
                  <a:pt x="1561" y="376"/>
                </a:lnTo>
                <a:lnTo>
                  <a:pt x="1563" y="388"/>
                </a:lnTo>
                <a:lnTo>
                  <a:pt x="1565" y="392"/>
                </a:lnTo>
                <a:lnTo>
                  <a:pt x="1569" y="394"/>
                </a:lnTo>
                <a:lnTo>
                  <a:pt x="1572" y="395"/>
                </a:lnTo>
                <a:lnTo>
                  <a:pt x="1574" y="399"/>
                </a:lnTo>
                <a:lnTo>
                  <a:pt x="1576" y="407"/>
                </a:lnTo>
                <a:lnTo>
                  <a:pt x="1576" y="415"/>
                </a:lnTo>
                <a:lnTo>
                  <a:pt x="1572" y="418"/>
                </a:lnTo>
                <a:lnTo>
                  <a:pt x="1569" y="422"/>
                </a:lnTo>
                <a:lnTo>
                  <a:pt x="1567" y="426"/>
                </a:lnTo>
                <a:lnTo>
                  <a:pt x="1569" y="428"/>
                </a:lnTo>
                <a:lnTo>
                  <a:pt x="1570" y="432"/>
                </a:lnTo>
                <a:lnTo>
                  <a:pt x="1570" y="440"/>
                </a:lnTo>
                <a:lnTo>
                  <a:pt x="1572" y="447"/>
                </a:lnTo>
                <a:lnTo>
                  <a:pt x="1569" y="447"/>
                </a:lnTo>
                <a:lnTo>
                  <a:pt x="1567" y="449"/>
                </a:lnTo>
                <a:lnTo>
                  <a:pt x="1569" y="455"/>
                </a:lnTo>
                <a:lnTo>
                  <a:pt x="1570" y="459"/>
                </a:lnTo>
                <a:lnTo>
                  <a:pt x="1572" y="461"/>
                </a:lnTo>
                <a:lnTo>
                  <a:pt x="1578" y="461"/>
                </a:lnTo>
                <a:lnTo>
                  <a:pt x="1584" y="457"/>
                </a:lnTo>
                <a:lnTo>
                  <a:pt x="1586" y="453"/>
                </a:lnTo>
                <a:lnTo>
                  <a:pt x="1584" y="443"/>
                </a:lnTo>
                <a:lnTo>
                  <a:pt x="1582" y="440"/>
                </a:lnTo>
                <a:lnTo>
                  <a:pt x="1590" y="438"/>
                </a:lnTo>
                <a:lnTo>
                  <a:pt x="1594" y="436"/>
                </a:lnTo>
                <a:lnTo>
                  <a:pt x="1595" y="438"/>
                </a:lnTo>
                <a:lnTo>
                  <a:pt x="1594" y="451"/>
                </a:lnTo>
                <a:lnTo>
                  <a:pt x="1594" y="455"/>
                </a:lnTo>
                <a:lnTo>
                  <a:pt x="1595" y="457"/>
                </a:lnTo>
                <a:lnTo>
                  <a:pt x="1595" y="455"/>
                </a:lnTo>
                <a:lnTo>
                  <a:pt x="1603" y="445"/>
                </a:lnTo>
                <a:lnTo>
                  <a:pt x="1601" y="445"/>
                </a:lnTo>
                <a:lnTo>
                  <a:pt x="1599" y="442"/>
                </a:lnTo>
                <a:lnTo>
                  <a:pt x="1601" y="434"/>
                </a:lnTo>
                <a:lnTo>
                  <a:pt x="1599" y="434"/>
                </a:lnTo>
                <a:lnTo>
                  <a:pt x="1599" y="426"/>
                </a:lnTo>
                <a:lnTo>
                  <a:pt x="1605" y="417"/>
                </a:lnTo>
                <a:lnTo>
                  <a:pt x="1603" y="411"/>
                </a:lnTo>
                <a:lnTo>
                  <a:pt x="1603" y="407"/>
                </a:lnTo>
                <a:lnTo>
                  <a:pt x="1603" y="411"/>
                </a:lnTo>
                <a:lnTo>
                  <a:pt x="1599" y="415"/>
                </a:lnTo>
                <a:lnTo>
                  <a:pt x="1599" y="413"/>
                </a:lnTo>
                <a:lnTo>
                  <a:pt x="1599" y="407"/>
                </a:lnTo>
                <a:lnTo>
                  <a:pt x="1599" y="394"/>
                </a:lnTo>
                <a:lnTo>
                  <a:pt x="1597" y="392"/>
                </a:lnTo>
                <a:lnTo>
                  <a:pt x="1597" y="394"/>
                </a:lnTo>
                <a:lnTo>
                  <a:pt x="1595" y="411"/>
                </a:lnTo>
                <a:lnTo>
                  <a:pt x="1594" y="420"/>
                </a:lnTo>
                <a:lnTo>
                  <a:pt x="1592" y="420"/>
                </a:lnTo>
                <a:lnTo>
                  <a:pt x="1588" y="418"/>
                </a:lnTo>
                <a:lnTo>
                  <a:pt x="1584" y="415"/>
                </a:lnTo>
                <a:lnTo>
                  <a:pt x="1584" y="407"/>
                </a:lnTo>
                <a:lnTo>
                  <a:pt x="1586" y="403"/>
                </a:lnTo>
                <a:lnTo>
                  <a:pt x="1588" y="403"/>
                </a:lnTo>
                <a:lnTo>
                  <a:pt x="1590" y="405"/>
                </a:lnTo>
                <a:lnTo>
                  <a:pt x="1592" y="405"/>
                </a:lnTo>
                <a:lnTo>
                  <a:pt x="1592" y="403"/>
                </a:lnTo>
                <a:lnTo>
                  <a:pt x="1590" y="394"/>
                </a:lnTo>
                <a:lnTo>
                  <a:pt x="1584" y="363"/>
                </a:lnTo>
                <a:lnTo>
                  <a:pt x="1582" y="346"/>
                </a:lnTo>
                <a:lnTo>
                  <a:pt x="1584" y="349"/>
                </a:lnTo>
                <a:lnTo>
                  <a:pt x="1588" y="355"/>
                </a:lnTo>
                <a:lnTo>
                  <a:pt x="1592" y="357"/>
                </a:lnTo>
                <a:lnTo>
                  <a:pt x="1592" y="353"/>
                </a:lnTo>
                <a:lnTo>
                  <a:pt x="1590" y="342"/>
                </a:lnTo>
                <a:lnTo>
                  <a:pt x="1588" y="336"/>
                </a:lnTo>
                <a:lnTo>
                  <a:pt x="1590" y="326"/>
                </a:lnTo>
                <a:lnTo>
                  <a:pt x="1590" y="324"/>
                </a:lnTo>
                <a:lnTo>
                  <a:pt x="1592" y="328"/>
                </a:lnTo>
                <a:lnTo>
                  <a:pt x="1594" y="340"/>
                </a:lnTo>
                <a:lnTo>
                  <a:pt x="1595" y="340"/>
                </a:lnTo>
                <a:lnTo>
                  <a:pt x="1597" y="334"/>
                </a:lnTo>
                <a:lnTo>
                  <a:pt x="1595" y="334"/>
                </a:lnTo>
                <a:lnTo>
                  <a:pt x="1595" y="328"/>
                </a:lnTo>
                <a:lnTo>
                  <a:pt x="1594" y="324"/>
                </a:lnTo>
                <a:lnTo>
                  <a:pt x="1594" y="319"/>
                </a:lnTo>
                <a:lnTo>
                  <a:pt x="1595" y="319"/>
                </a:lnTo>
                <a:lnTo>
                  <a:pt x="1597" y="321"/>
                </a:lnTo>
                <a:lnTo>
                  <a:pt x="1599" y="321"/>
                </a:lnTo>
                <a:lnTo>
                  <a:pt x="1599" y="319"/>
                </a:lnTo>
                <a:lnTo>
                  <a:pt x="1597" y="309"/>
                </a:lnTo>
                <a:lnTo>
                  <a:pt x="1595" y="309"/>
                </a:lnTo>
                <a:lnTo>
                  <a:pt x="1595" y="307"/>
                </a:lnTo>
                <a:lnTo>
                  <a:pt x="1594" y="307"/>
                </a:lnTo>
                <a:lnTo>
                  <a:pt x="1594" y="311"/>
                </a:lnTo>
                <a:lnTo>
                  <a:pt x="1588" y="298"/>
                </a:lnTo>
                <a:lnTo>
                  <a:pt x="1590" y="299"/>
                </a:lnTo>
                <a:lnTo>
                  <a:pt x="1594" y="301"/>
                </a:lnTo>
                <a:lnTo>
                  <a:pt x="1595" y="301"/>
                </a:lnTo>
                <a:lnTo>
                  <a:pt x="1597" y="299"/>
                </a:lnTo>
                <a:lnTo>
                  <a:pt x="1597" y="296"/>
                </a:lnTo>
                <a:lnTo>
                  <a:pt x="1599" y="296"/>
                </a:lnTo>
                <a:lnTo>
                  <a:pt x="1601" y="299"/>
                </a:lnTo>
                <a:lnTo>
                  <a:pt x="1607" y="286"/>
                </a:lnTo>
                <a:lnTo>
                  <a:pt x="1607" y="280"/>
                </a:lnTo>
                <a:lnTo>
                  <a:pt x="1607" y="273"/>
                </a:lnTo>
                <a:lnTo>
                  <a:pt x="1607" y="261"/>
                </a:lnTo>
                <a:lnTo>
                  <a:pt x="1607" y="259"/>
                </a:lnTo>
                <a:lnTo>
                  <a:pt x="1611" y="257"/>
                </a:lnTo>
                <a:lnTo>
                  <a:pt x="1622" y="261"/>
                </a:lnTo>
                <a:lnTo>
                  <a:pt x="1624" y="261"/>
                </a:lnTo>
                <a:lnTo>
                  <a:pt x="1624" y="257"/>
                </a:lnTo>
                <a:lnTo>
                  <a:pt x="1617" y="246"/>
                </a:lnTo>
                <a:lnTo>
                  <a:pt x="1615" y="242"/>
                </a:lnTo>
                <a:lnTo>
                  <a:pt x="1617" y="240"/>
                </a:lnTo>
                <a:lnTo>
                  <a:pt x="1618" y="240"/>
                </a:lnTo>
                <a:lnTo>
                  <a:pt x="1624" y="242"/>
                </a:lnTo>
                <a:lnTo>
                  <a:pt x="1459" y="129"/>
                </a:lnTo>
                <a:lnTo>
                  <a:pt x="8" y="411"/>
                </a:lnTo>
                <a:lnTo>
                  <a:pt x="8" y="407"/>
                </a:lnTo>
                <a:lnTo>
                  <a:pt x="10" y="405"/>
                </a:lnTo>
                <a:lnTo>
                  <a:pt x="10" y="409"/>
                </a:lnTo>
                <a:lnTo>
                  <a:pt x="8" y="411"/>
                </a:lnTo>
                <a:lnTo>
                  <a:pt x="1459" y="129"/>
                </a:lnTo>
                <a:lnTo>
                  <a:pt x="10" y="632"/>
                </a:lnTo>
                <a:lnTo>
                  <a:pt x="10" y="630"/>
                </a:lnTo>
                <a:lnTo>
                  <a:pt x="11" y="645"/>
                </a:lnTo>
                <a:lnTo>
                  <a:pt x="10" y="632"/>
                </a:lnTo>
                <a:lnTo>
                  <a:pt x="1459" y="129"/>
                </a:lnTo>
                <a:lnTo>
                  <a:pt x="34" y="651"/>
                </a:lnTo>
                <a:lnTo>
                  <a:pt x="33" y="643"/>
                </a:lnTo>
                <a:lnTo>
                  <a:pt x="34" y="647"/>
                </a:lnTo>
                <a:lnTo>
                  <a:pt x="34" y="651"/>
                </a:lnTo>
                <a:lnTo>
                  <a:pt x="1459" y="129"/>
                </a:lnTo>
                <a:lnTo>
                  <a:pt x="42" y="430"/>
                </a:lnTo>
                <a:lnTo>
                  <a:pt x="42" y="428"/>
                </a:lnTo>
                <a:lnTo>
                  <a:pt x="44" y="434"/>
                </a:lnTo>
                <a:lnTo>
                  <a:pt x="42" y="436"/>
                </a:lnTo>
                <a:lnTo>
                  <a:pt x="44" y="434"/>
                </a:lnTo>
                <a:lnTo>
                  <a:pt x="44" y="443"/>
                </a:lnTo>
                <a:lnTo>
                  <a:pt x="42" y="438"/>
                </a:lnTo>
                <a:lnTo>
                  <a:pt x="40" y="434"/>
                </a:lnTo>
                <a:lnTo>
                  <a:pt x="42" y="430"/>
                </a:lnTo>
                <a:lnTo>
                  <a:pt x="1459" y="129"/>
                </a:lnTo>
                <a:lnTo>
                  <a:pt x="44" y="570"/>
                </a:lnTo>
                <a:lnTo>
                  <a:pt x="44" y="578"/>
                </a:lnTo>
                <a:lnTo>
                  <a:pt x="42" y="562"/>
                </a:lnTo>
                <a:lnTo>
                  <a:pt x="44" y="568"/>
                </a:lnTo>
                <a:lnTo>
                  <a:pt x="44" y="570"/>
                </a:lnTo>
                <a:lnTo>
                  <a:pt x="1459" y="129"/>
                </a:lnTo>
                <a:lnTo>
                  <a:pt x="44" y="641"/>
                </a:lnTo>
                <a:lnTo>
                  <a:pt x="44" y="639"/>
                </a:lnTo>
                <a:lnTo>
                  <a:pt x="46" y="620"/>
                </a:lnTo>
                <a:lnTo>
                  <a:pt x="46" y="630"/>
                </a:lnTo>
                <a:lnTo>
                  <a:pt x="46" y="634"/>
                </a:lnTo>
                <a:lnTo>
                  <a:pt x="46" y="637"/>
                </a:lnTo>
                <a:lnTo>
                  <a:pt x="44" y="641"/>
                </a:lnTo>
                <a:lnTo>
                  <a:pt x="1459" y="129"/>
                </a:lnTo>
                <a:lnTo>
                  <a:pt x="46" y="562"/>
                </a:lnTo>
                <a:lnTo>
                  <a:pt x="46" y="564"/>
                </a:lnTo>
                <a:lnTo>
                  <a:pt x="44" y="553"/>
                </a:lnTo>
                <a:lnTo>
                  <a:pt x="46" y="516"/>
                </a:lnTo>
                <a:lnTo>
                  <a:pt x="46" y="562"/>
                </a:lnTo>
                <a:lnTo>
                  <a:pt x="1459" y="129"/>
                </a:lnTo>
                <a:lnTo>
                  <a:pt x="50" y="584"/>
                </a:lnTo>
                <a:lnTo>
                  <a:pt x="48" y="568"/>
                </a:lnTo>
                <a:lnTo>
                  <a:pt x="48" y="514"/>
                </a:lnTo>
                <a:lnTo>
                  <a:pt x="44" y="457"/>
                </a:lnTo>
                <a:lnTo>
                  <a:pt x="46" y="455"/>
                </a:lnTo>
                <a:lnTo>
                  <a:pt x="46" y="451"/>
                </a:lnTo>
                <a:lnTo>
                  <a:pt x="50" y="513"/>
                </a:lnTo>
                <a:lnTo>
                  <a:pt x="52" y="545"/>
                </a:lnTo>
                <a:lnTo>
                  <a:pt x="50" y="584"/>
                </a:lnTo>
                <a:lnTo>
                  <a:pt x="1459" y="129"/>
                </a:lnTo>
                <a:lnTo>
                  <a:pt x="1557" y="1098"/>
                </a:lnTo>
                <a:lnTo>
                  <a:pt x="1559" y="1100"/>
                </a:lnTo>
                <a:lnTo>
                  <a:pt x="1557" y="1104"/>
                </a:lnTo>
                <a:lnTo>
                  <a:pt x="1555" y="1102"/>
                </a:lnTo>
                <a:lnTo>
                  <a:pt x="1557" y="1098"/>
                </a:lnTo>
                <a:lnTo>
                  <a:pt x="1459" y="129"/>
                </a:lnTo>
                <a:lnTo>
                  <a:pt x="1555" y="1098"/>
                </a:lnTo>
                <a:lnTo>
                  <a:pt x="1557" y="1098"/>
                </a:lnTo>
                <a:lnTo>
                  <a:pt x="1555" y="1102"/>
                </a:lnTo>
                <a:lnTo>
                  <a:pt x="1553" y="1100"/>
                </a:lnTo>
                <a:lnTo>
                  <a:pt x="1555" y="1098"/>
                </a:lnTo>
                <a:lnTo>
                  <a:pt x="1459" y="129"/>
                </a:lnTo>
                <a:lnTo>
                  <a:pt x="1559" y="668"/>
                </a:lnTo>
                <a:lnTo>
                  <a:pt x="1561" y="676"/>
                </a:lnTo>
                <a:lnTo>
                  <a:pt x="1559" y="680"/>
                </a:lnTo>
                <a:lnTo>
                  <a:pt x="1561" y="676"/>
                </a:lnTo>
                <a:lnTo>
                  <a:pt x="1563" y="678"/>
                </a:lnTo>
                <a:lnTo>
                  <a:pt x="1559" y="687"/>
                </a:lnTo>
                <a:lnTo>
                  <a:pt x="1557" y="699"/>
                </a:lnTo>
                <a:lnTo>
                  <a:pt x="1555" y="699"/>
                </a:lnTo>
                <a:lnTo>
                  <a:pt x="1559" y="680"/>
                </a:lnTo>
                <a:lnTo>
                  <a:pt x="1555" y="689"/>
                </a:lnTo>
                <a:lnTo>
                  <a:pt x="1553" y="697"/>
                </a:lnTo>
                <a:lnTo>
                  <a:pt x="1551" y="695"/>
                </a:lnTo>
                <a:lnTo>
                  <a:pt x="1551" y="689"/>
                </a:lnTo>
                <a:lnTo>
                  <a:pt x="1553" y="680"/>
                </a:lnTo>
                <a:lnTo>
                  <a:pt x="1559" y="668"/>
                </a:lnTo>
                <a:lnTo>
                  <a:pt x="1459" y="129"/>
                </a:lnTo>
                <a:lnTo>
                  <a:pt x="1549" y="741"/>
                </a:lnTo>
                <a:lnTo>
                  <a:pt x="1547" y="751"/>
                </a:lnTo>
                <a:lnTo>
                  <a:pt x="1546" y="749"/>
                </a:lnTo>
                <a:lnTo>
                  <a:pt x="1546" y="745"/>
                </a:lnTo>
                <a:lnTo>
                  <a:pt x="1549" y="741"/>
                </a:lnTo>
                <a:lnTo>
                  <a:pt x="1459" y="129"/>
                </a:lnTo>
                <a:lnTo>
                  <a:pt x="1490" y="912"/>
                </a:lnTo>
                <a:lnTo>
                  <a:pt x="1492" y="908"/>
                </a:lnTo>
                <a:lnTo>
                  <a:pt x="1494" y="904"/>
                </a:lnTo>
                <a:lnTo>
                  <a:pt x="1498" y="904"/>
                </a:lnTo>
                <a:lnTo>
                  <a:pt x="1498" y="906"/>
                </a:lnTo>
                <a:lnTo>
                  <a:pt x="1494" y="910"/>
                </a:lnTo>
                <a:lnTo>
                  <a:pt x="1492" y="912"/>
                </a:lnTo>
                <a:lnTo>
                  <a:pt x="1490" y="912"/>
                </a:lnTo>
                <a:lnTo>
                  <a:pt x="1459" y="129"/>
                </a:lnTo>
                <a:lnTo>
                  <a:pt x="1488" y="914"/>
                </a:lnTo>
                <a:lnTo>
                  <a:pt x="1492" y="918"/>
                </a:lnTo>
                <a:lnTo>
                  <a:pt x="1492" y="920"/>
                </a:lnTo>
                <a:lnTo>
                  <a:pt x="1490" y="922"/>
                </a:lnTo>
                <a:lnTo>
                  <a:pt x="1492" y="920"/>
                </a:lnTo>
                <a:lnTo>
                  <a:pt x="1492" y="922"/>
                </a:lnTo>
                <a:lnTo>
                  <a:pt x="1488" y="923"/>
                </a:lnTo>
                <a:lnTo>
                  <a:pt x="1492" y="927"/>
                </a:lnTo>
                <a:lnTo>
                  <a:pt x="1496" y="922"/>
                </a:lnTo>
                <a:lnTo>
                  <a:pt x="1498" y="918"/>
                </a:lnTo>
                <a:lnTo>
                  <a:pt x="1496" y="918"/>
                </a:lnTo>
                <a:lnTo>
                  <a:pt x="1498" y="916"/>
                </a:lnTo>
                <a:lnTo>
                  <a:pt x="1498" y="923"/>
                </a:lnTo>
                <a:lnTo>
                  <a:pt x="1498" y="927"/>
                </a:lnTo>
                <a:lnTo>
                  <a:pt x="1496" y="929"/>
                </a:lnTo>
                <a:lnTo>
                  <a:pt x="1496" y="933"/>
                </a:lnTo>
                <a:lnTo>
                  <a:pt x="1494" y="937"/>
                </a:lnTo>
                <a:lnTo>
                  <a:pt x="1496" y="939"/>
                </a:lnTo>
                <a:lnTo>
                  <a:pt x="1492" y="946"/>
                </a:lnTo>
                <a:lnTo>
                  <a:pt x="1490" y="946"/>
                </a:lnTo>
                <a:lnTo>
                  <a:pt x="1488" y="927"/>
                </a:lnTo>
                <a:lnTo>
                  <a:pt x="1488" y="914"/>
                </a:lnTo>
                <a:lnTo>
                  <a:pt x="1459" y="129"/>
                </a:lnTo>
                <a:lnTo>
                  <a:pt x="1455" y="136"/>
                </a:lnTo>
                <a:lnTo>
                  <a:pt x="1448" y="134"/>
                </a:lnTo>
                <a:lnTo>
                  <a:pt x="1453" y="138"/>
                </a:lnTo>
                <a:lnTo>
                  <a:pt x="1451" y="138"/>
                </a:lnTo>
                <a:lnTo>
                  <a:pt x="1434" y="119"/>
                </a:lnTo>
                <a:lnTo>
                  <a:pt x="1421" y="102"/>
                </a:lnTo>
                <a:lnTo>
                  <a:pt x="1421" y="100"/>
                </a:lnTo>
                <a:lnTo>
                  <a:pt x="1421" y="98"/>
                </a:lnTo>
                <a:lnTo>
                  <a:pt x="1425" y="100"/>
                </a:lnTo>
                <a:lnTo>
                  <a:pt x="1426" y="102"/>
                </a:lnTo>
                <a:lnTo>
                  <a:pt x="1440" y="119"/>
                </a:lnTo>
                <a:lnTo>
                  <a:pt x="1440" y="121"/>
                </a:lnTo>
                <a:lnTo>
                  <a:pt x="1442" y="121"/>
                </a:lnTo>
                <a:lnTo>
                  <a:pt x="1450" y="130"/>
                </a:lnTo>
                <a:lnTo>
                  <a:pt x="1457" y="136"/>
                </a:lnTo>
                <a:lnTo>
                  <a:pt x="1455" y="136"/>
                </a:lnTo>
                <a:lnTo>
                  <a:pt x="1459" y="129"/>
                </a:lnTo>
                <a:lnTo>
                  <a:pt x="1423" y="98"/>
                </a:lnTo>
                <a:lnTo>
                  <a:pt x="1425" y="98"/>
                </a:lnTo>
                <a:lnTo>
                  <a:pt x="1425" y="100"/>
                </a:lnTo>
                <a:lnTo>
                  <a:pt x="1423" y="98"/>
                </a:lnTo>
                <a:lnTo>
                  <a:pt x="1459" y="129"/>
                </a:lnTo>
                <a:lnTo>
                  <a:pt x="1473" y="152"/>
                </a:lnTo>
                <a:lnTo>
                  <a:pt x="1471" y="152"/>
                </a:lnTo>
                <a:lnTo>
                  <a:pt x="1469" y="152"/>
                </a:lnTo>
                <a:lnTo>
                  <a:pt x="1463" y="152"/>
                </a:lnTo>
                <a:lnTo>
                  <a:pt x="1461" y="150"/>
                </a:lnTo>
                <a:lnTo>
                  <a:pt x="1459" y="146"/>
                </a:lnTo>
                <a:lnTo>
                  <a:pt x="1463" y="146"/>
                </a:lnTo>
                <a:lnTo>
                  <a:pt x="1463" y="144"/>
                </a:lnTo>
                <a:lnTo>
                  <a:pt x="1459" y="142"/>
                </a:lnTo>
                <a:lnTo>
                  <a:pt x="1461" y="142"/>
                </a:lnTo>
                <a:lnTo>
                  <a:pt x="1459" y="142"/>
                </a:lnTo>
                <a:lnTo>
                  <a:pt x="1461" y="140"/>
                </a:lnTo>
                <a:lnTo>
                  <a:pt x="1461" y="138"/>
                </a:lnTo>
                <a:lnTo>
                  <a:pt x="1469" y="148"/>
                </a:lnTo>
                <a:lnTo>
                  <a:pt x="1473" y="150"/>
                </a:lnTo>
                <a:lnTo>
                  <a:pt x="1473" y="152"/>
                </a:lnTo>
                <a:lnTo>
                  <a:pt x="1459" y="129"/>
                </a:lnTo>
                <a:lnTo>
                  <a:pt x="1471" y="140"/>
                </a:lnTo>
                <a:lnTo>
                  <a:pt x="1474" y="146"/>
                </a:lnTo>
                <a:lnTo>
                  <a:pt x="1459" y="134"/>
                </a:lnTo>
                <a:lnTo>
                  <a:pt x="1444" y="121"/>
                </a:lnTo>
                <a:lnTo>
                  <a:pt x="1446" y="121"/>
                </a:lnTo>
                <a:lnTo>
                  <a:pt x="1448" y="121"/>
                </a:lnTo>
                <a:lnTo>
                  <a:pt x="1446" y="121"/>
                </a:lnTo>
                <a:lnTo>
                  <a:pt x="1446" y="119"/>
                </a:lnTo>
                <a:lnTo>
                  <a:pt x="1444" y="119"/>
                </a:lnTo>
                <a:lnTo>
                  <a:pt x="1442" y="119"/>
                </a:lnTo>
                <a:lnTo>
                  <a:pt x="1442" y="121"/>
                </a:lnTo>
                <a:lnTo>
                  <a:pt x="1440" y="117"/>
                </a:lnTo>
                <a:lnTo>
                  <a:pt x="1436" y="111"/>
                </a:lnTo>
                <a:lnTo>
                  <a:pt x="1430" y="107"/>
                </a:lnTo>
                <a:lnTo>
                  <a:pt x="1428" y="102"/>
                </a:lnTo>
                <a:lnTo>
                  <a:pt x="1430" y="104"/>
                </a:lnTo>
                <a:lnTo>
                  <a:pt x="1432" y="106"/>
                </a:lnTo>
                <a:lnTo>
                  <a:pt x="1434" y="104"/>
                </a:lnTo>
                <a:lnTo>
                  <a:pt x="1438" y="106"/>
                </a:lnTo>
                <a:lnTo>
                  <a:pt x="1434" y="104"/>
                </a:lnTo>
                <a:lnTo>
                  <a:pt x="1434" y="100"/>
                </a:lnTo>
                <a:lnTo>
                  <a:pt x="1430" y="102"/>
                </a:lnTo>
                <a:lnTo>
                  <a:pt x="1428" y="100"/>
                </a:lnTo>
                <a:lnTo>
                  <a:pt x="1432" y="100"/>
                </a:lnTo>
                <a:lnTo>
                  <a:pt x="1430" y="100"/>
                </a:lnTo>
                <a:lnTo>
                  <a:pt x="1426" y="100"/>
                </a:lnTo>
                <a:lnTo>
                  <a:pt x="1425" y="100"/>
                </a:lnTo>
                <a:lnTo>
                  <a:pt x="1425" y="98"/>
                </a:lnTo>
                <a:lnTo>
                  <a:pt x="1426" y="100"/>
                </a:lnTo>
                <a:lnTo>
                  <a:pt x="1423" y="98"/>
                </a:lnTo>
                <a:lnTo>
                  <a:pt x="1423" y="96"/>
                </a:lnTo>
                <a:lnTo>
                  <a:pt x="1419" y="96"/>
                </a:lnTo>
                <a:lnTo>
                  <a:pt x="1415" y="94"/>
                </a:lnTo>
                <a:lnTo>
                  <a:pt x="1417" y="86"/>
                </a:lnTo>
                <a:lnTo>
                  <a:pt x="1417" y="84"/>
                </a:lnTo>
                <a:lnTo>
                  <a:pt x="1415" y="82"/>
                </a:lnTo>
                <a:lnTo>
                  <a:pt x="1415" y="84"/>
                </a:lnTo>
                <a:lnTo>
                  <a:pt x="1413" y="88"/>
                </a:lnTo>
                <a:lnTo>
                  <a:pt x="1407" y="82"/>
                </a:lnTo>
                <a:lnTo>
                  <a:pt x="1411" y="79"/>
                </a:lnTo>
                <a:lnTo>
                  <a:pt x="1417" y="82"/>
                </a:lnTo>
                <a:lnTo>
                  <a:pt x="1413" y="79"/>
                </a:lnTo>
                <a:lnTo>
                  <a:pt x="1415" y="73"/>
                </a:lnTo>
                <a:lnTo>
                  <a:pt x="1417" y="73"/>
                </a:lnTo>
                <a:lnTo>
                  <a:pt x="1436" y="96"/>
                </a:lnTo>
                <a:lnTo>
                  <a:pt x="1432" y="90"/>
                </a:lnTo>
                <a:lnTo>
                  <a:pt x="1426" y="81"/>
                </a:lnTo>
                <a:lnTo>
                  <a:pt x="1421" y="69"/>
                </a:lnTo>
                <a:lnTo>
                  <a:pt x="1421" y="67"/>
                </a:lnTo>
                <a:lnTo>
                  <a:pt x="1419" y="69"/>
                </a:lnTo>
                <a:lnTo>
                  <a:pt x="1419" y="65"/>
                </a:lnTo>
                <a:lnTo>
                  <a:pt x="1419" y="63"/>
                </a:lnTo>
                <a:lnTo>
                  <a:pt x="1417" y="63"/>
                </a:lnTo>
                <a:lnTo>
                  <a:pt x="1413" y="56"/>
                </a:lnTo>
                <a:lnTo>
                  <a:pt x="1413" y="54"/>
                </a:lnTo>
                <a:lnTo>
                  <a:pt x="1413" y="52"/>
                </a:lnTo>
                <a:lnTo>
                  <a:pt x="1411" y="54"/>
                </a:lnTo>
                <a:lnTo>
                  <a:pt x="1409" y="50"/>
                </a:lnTo>
                <a:lnTo>
                  <a:pt x="1409" y="48"/>
                </a:lnTo>
                <a:lnTo>
                  <a:pt x="1409" y="50"/>
                </a:lnTo>
                <a:lnTo>
                  <a:pt x="1407" y="48"/>
                </a:lnTo>
                <a:lnTo>
                  <a:pt x="1409" y="44"/>
                </a:lnTo>
                <a:lnTo>
                  <a:pt x="1421" y="59"/>
                </a:lnTo>
                <a:lnTo>
                  <a:pt x="1442" y="90"/>
                </a:lnTo>
                <a:lnTo>
                  <a:pt x="1461" y="111"/>
                </a:lnTo>
                <a:lnTo>
                  <a:pt x="1474" y="125"/>
                </a:lnTo>
                <a:lnTo>
                  <a:pt x="1486" y="132"/>
                </a:lnTo>
                <a:lnTo>
                  <a:pt x="1482" y="134"/>
                </a:lnTo>
                <a:lnTo>
                  <a:pt x="1478" y="142"/>
                </a:lnTo>
                <a:lnTo>
                  <a:pt x="1473" y="140"/>
                </a:lnTo>
                <a:lnTo>
                  <a:pt x="1471" y="140"/>
                </a:lnTo>
                <a:lnTo>
                  <a:pt x="1459" y="129"/>
                </a:lnTo>
                <a:lnTo>
                  <a:pt x="1428" y="100"/>
                </a:lnTo>
                <a:lnTo>
                  <a:pt x="1430" y="102"/>
                </a:lnTo>
                <a:lnTo>
                  <a:pt x="1428" y="102"/>
                </a:lnTo>
                <a:lnTo>
                  <a:pt x="1428" y="100"/>
                </a:lnTo>
                <a:lnTo>
                  <a:pt x="1459" y="129"/>
                </a:lnTo>
                <a:lnTo>
                  <a:pt x="1484" y="971"/>
                </a:lnTo>
                <a:lnTo>
                  <a:pt x="1482" y="973"/>
                </a:lnTo>
                <a:lnTo>
                  <a:pt x="1484" y="970"/>
                </a:lnTo>
                <a:lnTo>
                  <a:pt x="1484" y="971"/>
                </a:lnTo>
                <a:lnTo>
                  <a:pt x="1459" y="129"/>
                </a:lnTo>
                <a:lnTo>
                  <a:pt x="1486" y="964"/>
                </a:lnTo>
                <a:lnTo>
                  <a:pt x="1486" y="975"/>
                </a:lnTo>
                <a:lnTo>
                  <a:pt x="1484" y="970"/>
                </a:lnTo>
                <a:lnTo>
                  <a:pt x="1486" y="964"/>
                </a:lnTo>
                <a:lnTo>
                  <a:pt x="1459" y="129"/>
                </a:lnTo>
                <a:lnTo>
                  <a:pt x="1540" y="1075"/>
                </a:lnTo>
                <a:lnTo>
                  <a:pt x="1536" y="1073"/>
                </a:lnTo>
                <a:lnTo>
                  <a:pt x="1536" y="1069"/>
                </a:lnTo>
                <a:lnTo>
                  <a:pt x="1540" y="1064"/>
                </a:lnTo>
                <a:lnTo>
                  <a:pt x="1538" y="1066"/>
                </a:lnTo>
                <a:lnTo>
                  <a:pt x="1542" y="1064"/>
                </a:lnTo>
                <a:lnTo>
                  <a:pt x="1542" y="1069"/>
                </a:lnTo>
                <a:lnTo>
                  <a:pt x="1540" y="1075"/>
                </a:lnTo>
                <a:lnTo>
                  <a:pt x="1459" y="129"/>
                </a:lnTo>
                <a:lnTo>
                  <a:pt x="1542" y="1077"/>
                </a:lnTo>
                <a:lnTo>
                  <a:pt x="1544" y="1077"/>
                </a:lnTo>
                <a:lnTo>
                  <a:pt x="1544" y="1081"/>
                </a:lnTo>
                <a:lnTo>
                  <a:pt x="1544" y="1083"/>
                </a:lnTo>
                <a:lnTo>
                  <a:pt x="1542" y="1077"/>
                </a:lnTo>
                <a:lnTo>
                  <a:pt x="1459" y="129"/>
                </a:lnTo>
                <a:lnTo>
                  <a:pt x="1544" y="1006"/>
                </a:lnTo>
                <a:lnTo>
                  <a:pt x="1544" y="1004"/>
                </a:lnTo>
                <a:lnTo>
                  <a:pt x="1546" y="1004"/>
                </a:lnTo>
                <a:lnTo>
                  <a:pt x="1547" y="1002"/>
                </a:lnTo>
                <a:lnTo>
                  <a:pt x="1546" y="1004"/>
                </a:lnTo>
                <a:lnTo>
                  <a:pt x="1544" y="1006"/>
                </a:lnTo>
                <a:lnTo>
                  <a:pt x="1459" y="129"/>
                </a:lnTo>
                <a:lnTo>
                  <a:pt x="1549" y="1096"/>
                </a:lnTo>
                <a:lnTo>
                  <a:pt x="1546" y="1090"/>
                </a:lnTo>
                <a:lnTo>
                  <a:pt x="1547" y="1092"/>
                </a:lnTo>
                <a:lnTo>
                  <a:pt x="1549" y="1089"/>
                </a:lnTo>
                <a:lnTo>
                  <a:pt x="1549" y="1087"/>
                </a:lnTo>
                <a:lnTo>
                  <a:pt x="1549" y="1085"/>
                </a:lnTo>
                <a:lnTo>
                  <a:pt x="1546" y="1089"/>
                </a:lnTo>
                <a:lnTo>
                  <a:pt x="1544" y="1083"/>
                </a:lnTo>
                <a:lnTo>
                  <a:pt x="1546" y="1083"/>
                </a:lnTo>
                <a:lnTo>
                  <a:pt x="1546" y="1085"/>
                </a:lnTo>
                <a:lnTo>
                  <a:pt x="1547" y="1081"/>
                </a:lnTo>
                <a:lnTo>
                  <a:pt x="1549" y="1089"/>
                </a:lnTo>
                <a:lnTo>
                  <a:pt x="1549" y="1096"/>
                </a:lnTo>
                <a:lnTo>
                  <a:pt x="1459" y="129"/>
                </a:lnTo>
                <a:lnTo>
                  <a:pt x="1549" y="1042"/>
                </a:lnTo>
                <a:lnTo>
                  <a:pt x="1547" y="1046"/>
                </a:lnTo>
                <a:lnTo>
                  <a:pt x="1547" y="1044"/>
                </a:lnTo>
                <a:lnTo>
                  <a:pt x="1549" y="1042"/>
                </a:lnTo>
                <a:lnTo>
                  <a:pt x="1459" y="129"/>
                </a:lnTo>
                <a:lnTo>
                  <a:pt x="1536" y="948"/>
                </a:lnTo>
                <a:lnTo>
                  <a:pt x="1544" y="950"/>
                </a:lnTo>
                <a:lnTo>
                  <a:pt x="1549" y="948"/>
                </a:lnTo>
                <a:lnTo>
                  <a:pt x="1551" y="950"/>
                </a:lnTo>
                <a:lnTo>
                  <a:pt x="1553" y="952"/>
                </a:lnTo>
                <a:lnTo>
                  <a:pt x="1557" y="952"/>
                </a:lnTo>
                <a:lnTo>
                  <a:pt x="1557" y="958"/>
                </a:lnTo>
                <a:lnTo>
                  <a:pt x="1551" y="956"/>
                </a:lnTo>
                <a:lnTo>
                  <a:pt x="1547" y="956"/>
                </a:lnTo>
                <a:lnTo>
                  <a:pt x="1538" y="958"/>
                </a:lnTo>
                <a:lnTo>
                  <a:pt x="1538" y="954"/>
                </a:lnTo>
                <a:lnTo>
                  <a:pt x="1536" y="956"/>
                </a:lnTo>
                <a:lnTo>
                  <a:pt x="1536" y="954"/>
                </a:lnTo>
                <a:lnTo>
                  <a:pt x="1553" y="952"/>
                </a:lnTo>
                <a:lnTo>
                  <a:pt x="1536" y="952"/>
                </a:lnTo>
                <a:lnTo>
                  <a:pt x="1536" y="948"/>
                </a:lnTo>
                <a:lnTo>
                  <a:pt x="1459" y="129"/>
                </a:lnTo>
                <a:lnTo>
                  <a:pt x="1538" y="975"/>
                </a:lnTo>
                <a:lnTo>
                  <a:pt x="1540" y="977"/>
                </a:lnTo>
                <a:lnTo>
                  <a:pt x="1538" y="977"/>
                </a:lnTo>
                <a:lnTo>
                  <a:pt x="1538" y="975"/>
                </a:lnTo>
                <a:lnTo>
                  <a:pt x="1459" y="129"/>
                </a:lnTo>
                <a:lnTo>
                  <a:pt x="1536" y="975"/>
                </a:lnTo>
                <a:lnTo>
                  <a:pt x="1536" y="977"/>
                </a:lnTo>
                <a:lnTo>
                  <a:pt x="1534" y="977"/>
                </a:lnTo>
                <a:lnTo>
                  <a:pt x="1536" y="975"/>
                </a:lnTo>
                <a:lnTo>
                  <a:pt x="1459" y="129"/>
                </a:lnTo>
                <a:lnTo>
                  <a:pt x="1530" y="898"/>
                </a:lnTo>
                <a:lnTo>
                  <a:pt x="1530" y="900"/>
                </a:lnTo>
                <a:lnTo>
                  <a:pt x="1528" y="898"/>
                </a:lnTo>
                <a:lnTo>
                  <a:pt x="1530" y="898"/>
                </a:lnTo>
                <a:lnTo>
                  <a:pt x="1459" y="129"/>
                </a:lnTo>
                <a:lnTo>
                  <a:pt x="1517" y="996"/>
                </a:lnTo>
                <a:lnTo>
                  <a:pt x="1519" y="998"/>
                </a:lnTo>
                <a:lnTo>
                  <a:pt x="1522" y="1000"/>
                </a:lnTo>
                <a:lnTo>
                  <a:pt x="1524" y="1000"/>
                </a:lnTo>
                <a:lnTo>
                  <a:pt x="1524" y="998"/>
                </a:lnTo>
                <a:lnTo>
                  <a:pt x="1524" y="994"/>
                </a:lnTo>
                <a:lnTo>
                  <a:pt x="1526" y="987"/>
                </a:lnTo>
                <a:lnTo>
                  <a:pt x="1528" y="981"/>
                </a:lnTo>
                <a:lnTo>
                  <a:pt x="1532" y="981"/>
                </a:lnTo>
                <a:lnTo>
                  <a:pt x="1534" y="983"/>
                </a:lnTo>
                <a:lnTo>
                  <a:pt x="1532" y="989"/>
                </a:lnTo>
                <a:lnTo>
                  <a:pt x="1534" y="993"/>
                </a:lnTo>
                <a:lnTo>
                  <a:pt x="1536" y="991"/>
                </a:lnTo>
                <a:lnTo>
                  <a:pt x="1538" y="987"/>
                </a:lnTo>
                <a:lnTo>
                  <a:pt x="1540" y="983"/>
                </a:lnTo>
                <a:lnTo>
                  <a:pt x="1538" y="983"/>
                </a:lnTo>
                <a:lnTo>
                  <a:pt x="1540" y="981"/>
                </a:lnTo>
                <a:lnTo>
                  <a:pt x="1544" y="975"/>
                </a:lnTo>
                <a:lnTo>
                  <a:pt x="1544" y="970"/>
                </a:lnTo>
                <a:lnTo>
                  <a:pt x="1544" y="966"/>
                </a:lnTo>
                <a:lnTo>
                  <a:pt x="1542" y="970"/>
                </a:lnTo>
                <a:lnTo>
                  <a:pt x="1540" y="971"/>
                </a:lnTo>
                <a:lnTo>
                  <a:pt x="1538" y="968"/>
                </a:lnTo>
                <a:lnTo>
                  <a:pt x="1540" y="964"/>
                </a:lnTo>
                <a:lnTo>
                  <a:pt x="1538" y="966"/>
                </a:lnTo>
                <a:lnTo>
                  <a:pt x="1538" y="962"/>
                </a:lnTo>
                <a:lnTo>
                  <a:pt x="1555" y="962"/>
                </a:lnTo>
                <a:lnTo>
                  <a:pt x="1553" y="979"/>
                </a:lnTo>
                <a:lnTo>
                  <a:pt x="1549" y="996"/>
                </a:lnTo>
                <a:lnTo>
                  <a:pt x="1547" y="998"/>
                </a:lnTo>
                <a:lnTo>
                  <a:pt x="1547" y="996"/>
                </a:lnTo>
                <a:lnTo>
                  <a:pt x="1547" y="993"/>
                </a:lnTo>
                <a:lnTo>
                  <a:pt x="1547" y="987"/>
                </a:lnTo>
                <a:lnTo>
                  <a:pt x="1546" y="983"/>
                </a:lnTo>
                <a:lnTo>
                  <a:pt x="1544" y="985"/>
                </a:lnTo>
                <a:lnTo>
                  <a:pt x="1546" y="996"/>
                </a:lnTo>
                <a:lnTo>
                  <a:pt x="1546" y="1000"/>
                </a:lnTo>
                <a:lnTo>
                  <a:pt x="1544" y="1002"/>
                </a:lnTo>
                <a:lnTo>
                  <a:pt x="1542" y="1004"/>
                </a:lnTo>
                <a:lnTo>
                  <a:pt x="1532" y="1000"/>
                </a:lnTo>
                <a:lnTo>
                  <a:pt x="1530" y="1000"/>
                </a:lnTo>
                <a:lnTo>
                  <a:pt x="1530" y="1002"/>
                </a:lnTo>
                <a:lnTo>
                  <a:pt x="1532" y="1010"/>
                </a:lnTo>
                <a:lnTo>
                  <a:pt x="1532" y="1018"/>
                </a:lnTo>
                <a:lnTo>
                  <a:pt x="1530" y="1025"/>
                </a:lnTo>
                <a:lnTo>
                  <a:pt x="1528" y="1027"/>
                </a:lnTo>
                <a:lnTo>
                  <a:pt x="1528" y="1023"/>
                </a:lnTo>
                <a:lnTo>
                  <a:pt x="1528" y="1016"/>
                </a:lnTo>
                <a:lnTo>
                  <a:pt x="1526" y="1016"/>
                </a:lnTo>
                <a:lnTo>
                  <a:pt x="1524" y="1018"/>
                </a:lnTo>
                <a:lnTo>
                  <a:pt x="1522" y="1021"/>
                </a:lnTo>
                <a:lnTo>
                  <a:pt x="1522" y="1029"/>
                </a:lnTo>
                <a:lnTo>
                  <a:pt x="1521" y="1042"/>
                </a:lnTo>
                <a:lnTo>
                  <a:pt x="1522" y="1046"/>
                </a:lnTo>
                <a:lnTo>
                  <a:pt x="1522" y="1048"/>
                </a:lnTo>
                <a:lnTo>
                  <a:pt x="1521" y="1050"/>
                </a:lnTo>
                <a:lnTo>
                  <a:pt x="1519" y="1052"/>
                </a:lnTo>
                <a:lnTo>
                  <a:pt x="1517" y="1052"/>
                </a:lnTo>
                <a:lnTo>
                  <a:pt x="1515" y="1048"/>
                </a:lnTo>
                <a:lnTo>
                  <a:pt x="1511" y="1046"/>
                </a:lnTo>
                <a:lnTo>
                  <a:pt x="1507" y="1046"/>
                </a:lnTo>
                <a:lnTo>
                  <a:pt x="1505" y="1050"/>
                </a:lnTo>
                <a:lnTo>
                  <a:pt x="1503" y="1058"/>
                </a:lnTo>
                <a:lnTo>
                  <a:pt x="1499" y="1064"/>
                </a:lnTo>
                <a:lnTo>
                  <a:pt x="1496" y="1067"/>
                </a:lnTo>
                <a:lnTo>
                  <a:pt x="1494" y="1067"/>
                </a:lnTo>
                <a:lnTo>
                  <a:pt x="1496" y="1062"/>
                </a:lnTo>
                <a:lnTo>
                  <a:pt x="1498" y="1052"/>
                </a:lnTo>
                <a:lnTo>
                  <a:pt x="1496" y="1054"/>
                </a:lnTo>
                <a:lnTo>
                  <a:pt x="1492" y="1054"/>
                </a:lnTo>
                <a:lnTo>
                  <a:pt x="1490" y="1054"/>
                </a:lnTo>
                <a:lnTo>
                  <a:pt x="1488" y="1050"/>
                </a:lnTo>
                <a:lnTo>
                  <a:pt x="1490" y="1046"/>
                </a:lnTo>
                <a:lnTo>
                  <a:pt x="1492" y="1042"/>
                </a:lnTo>
                <a:lnTo>
                  <a:pt x="1496" y="1041"/>
                </a:lnTo>
                <a:lnTo>
                  <a:pt x="1501" y="1042"/>
                </a:lnTo>
                <a:lnTo>
                  <a:pt x="1505" y="1041"/>
                </a:lnTo>
                <a:lnTo>
                  <a:pt x="1505" y="1037"/>
                </a:lnTo>
                <a:lnTo>
                  <a:pt x="1505" y="1027"/>
                </a:lnTo>
                <a:lnTo>
                  <a:pt x="1505" y="1019"/>
                </a:lnTo>
                <a:lnTo>
                  <a:pt x="1507" y="1014"/>
                </a:lnTo>
                <a:lnTo>
                  <a:pt x="1505" y="1016"/>
                </a:lnTo>
                <a:lnTo>
                  <a:pt x="1499" y="1027"/>
                </a:lnTo>
                <a:lnTo>
                  <a:pt x="1498" y="1029"/>
                </a:lnTo>
                <a:lnTo>
                  <a:pt x="1498" y="1027"/>
                </a:lnTo>
                <a:lnTo>
                  <a:pt x="1496" y="1025"/>
                </a:lnTo>
                <a:lnTo>
                  <a:pt x="1494" y="1025"/>
                </a:lnTo>
                <a:lnTo>
                  <a:pt x="1496" y="1023"/>
                </a:lnTo>
                <a:lnTo>
                  <a:pt x="1499" y="1016"/>
                </a:lnTo>
                <a:lnTo>
                  <a:pt x="1501" y="1014"/>
                </a:lnTo>
                <a:lnTo>
                  <a:pt x="1503" y="1016"/>
                </a:lnTo>
                <a:lnTo>
                  <a:pt x="1505" y="1016"/>
                </a:lnTo>
                <a:lnTo>
                  <a:pt x="1507" y="1014"/>
                </a:lnTo>
                <a:lnTo>
                  <a:pt x="1513" y="1008"/>
                </a:lnTo>
                <a:lnTo>
                  <a:pt x="1517" y="1004"/>
                </a:lnTo>
                <a:lnTo>
                  <a:pt x="1515" y="1004"/>
                </a:lnTo>
                <a:lnTo>
                  <a:pt x="1494" y="1016"/>
                </a:lnTo>
                <a:lnTo>
                  <a:pt x="1486" y="1021"/>
                </a:lnTo>
                <a:lnTo>
                  <a:pt x="1490" y="1018"/>
                </a:lnTo>
                <a:lnTo>
                  <a:pt x="1490" y="1016"/>
                </a:lnTo>
                <a:lnTo>
                  <a:pt x="1496" y="1012"/>
                </a:lnTo>
                <a:lnTo>
                  <a:pt x="1511" y="1006"/>
                </a:lnTo>
                <a:lnTo>
                  <a:pt x="1513" y="1002"/>
                </a:lnTo>
                <a:lnTo>
                  <a:pt x="1515" y="996"/>
                </a:lnTo>
                <a:lnTo>
                  <a:pt x="1515" y="994"/>
                </a:lnTo>
                <a:lnTo>
                  <a:pt x="1517" y="994"/>
                </a:lnTo>
                <a:lnTo>
                  <a:pt x="1517" y="996"/>
                </a:lnTo>
                <a:lnTo>
                  <a:pt x="1459" y="129"/>
                </a:lnTo>
                <a:lnTo>
                  <a:pt x="1515" y="925"/>
                </a:lnTo>
                <a:lnTo>
                  <a:pt x="1517" y="925"/>
                </a:lnTo>
                <a:lnTo>
                  <a:pt x="1515" y="927"/>
                </a:lnTo>
                <a:lnTo>
                  <a:pt x="1515" y="925"/>
                </a:lnTo>
                <a:lnTo>
                  <a:pt x="1459" y="129"/>
                </a:lnTo>
                <a:lnTo>
                  <a:pt x="1507" y="943"/>
                </a:lnTo>
                <a:lnTo>
                  <a:pt x="1511" y="939"/>
                </a:lnTo>
                <a:lnTo>
                  <a:pt x="1511" y="937"/>
                </a:lnTo>
                <a:lnTo>
                  <a:pt x="1513" y="931"/>
                </a:lnTo>
                <a:lnTo>
                  <a:pt x="1515" y="935"/>
                </a:lnTo>
                <a:lnTo>
                  <a:pt x="1515" y="939"/>
                </a:lnTo>
                <a:lnTo>
                  <a:pt x="1515" y="943"/>
                </a:lnTo>
                <a:lnTo>
                  <a:pt x="1507" y="946"/>
                </a:lnTo>
                <a:lnTo>
                  <a:pt x="1507" y="943"/>
                </a:lnTo>
                <a:lnTo>
                  <a:pt x="1459" y="129"/>
                </a:lnTo>
                <a:lnTo>
                  <a:pt x="1507" y="962"/>
                </a:lnTo>
                <a:lnTo>
                  <a:pt x="1511" y="960"/>
                </a:lnTo>
                <a:lnTo>
                  <a:pt x="1513" y="958"/>
                </a:lnTo>
                <a:lnTo>
                  <a:pt x="1513" y="960"/>
                </a:lnTo>
                <a:lnTo>
                  <a:pt x="1515" y="958"/>
                </a:lnTo>
                <a:lnTo>
                  <a:pt x="1517" y="960"/>
                </a:lnTo>
                <a:lnTo>
                  <a:pt x="1513" y="962"/>
                </a:lnTo>
                <a:lnTo>
                  <a:pt x="1507" y="968"/>
                </a:lnTo>
                <a:lnTo>
                  <a:pt x="1503" y="973"/>
                </a:lnTo>
                <a:lnTo>
                  <a:pt x="1501" y="979"/>
                </a:lnTo>
                <a:lnTo>
                  <a:pt x="1494" y="983"/>
                </a:lnTo>
                <a:lnTo>
                  <a:pt x="1494" y="981"/>
                </a:lnTo>
                <a:lnTo>
                  <a:pt x="1496" y="979"/>
                </a:lnTo>
                <a:lnTo>
                  <a:pt x="1492" y="981"/>
                </a:lnTo>
                <a:lnTo>
                  <a:pt x="1490" y="981"/>
                </a:lnTo>
                <a:lnTo>
                  <a:pt x="1488" y="981"/>
                </a:lnTo>
                <a:lnTo>
                  <a:pt x="1490" y="979"/>
                </a:lnTo>
                <a:lnTo>
                  <a:pt x="1490" y="970"/>
                </a:lnTo>
                <a:lnTo>
                  <a:pt x="1488" y="975"/>
                </a:lnTo>
                <a:lnTo>
                  <a:pt x="1488" y="964"/>
                </a:lnTo>
                <a:lnTo>
                  <a:pt x="1486" y="964"/>
                </a:lnTo>
                <a:lnTo>
                  <a:pt x="1488" y="960"/>
                </a:lnTo>
                <a:lnTo>
                  <a:pt x="1492" y="960"/>
                </a:lnTo>
                <a:lnTo>
                  <a:pt x="1494" y="968"/>
                </a:lnTo>
                <a:lnTo>
                  <a:pt x="1499" y="971"/>
                </a:lnTo>
                <a:lnTo>
                  <a:pt x="1503" y="973"/>
                </a:lnTo>
                <a:lnTo>
                  <a:pt x="1505" y="971"/>
                </a:lnTo>
                <a:lnTo>
                  <a:pt x="1507" y="962"/>
                </a:lnTo>
                <a:lnTo>
                  <a:pt x="1459" y="129"/>
                </a:lnTo>
                <a:lnTo>
                  <a:pt x="1488" y="119"/>
                </a:lnTo>
                <a:lnTo>
                  <a:pt x="1488" y="121"/>
                </a:lnTo>
                <a:lnTo>
                  <a:pt x="1490" y="121"/>
                </a:lnTo>
                <a:lnTo>
                  <a:pt x="1488" y="119"/>
                </a:lnTo>
                <a:lnTo>
                  <a:pt x="1459" y="129"/>
                </a:lnTo>
                <a:lnTo>
                  <a:pt x="1432" y="92"/>
                </a:lnTo>
                <a:lnTo>
                  <a:pt x="1430" y="92"/>
                </a:lnTo>
                <a:lnTo>
                  <a:pt x="1428" y="94"/>
                </a:lnTo>
                <a:lnTo>
                  <a:pt x="1430" y="96"/>
                </a:lnTo>
                <a:lnTo>
                  <a:pt x="1430" y="94"/>
                </a:lnTo>
                <a:lnTo>
                  <a:pt x="1432" y="92"/>
                </a:lnTo>
                <a:lnTo>
                  <a:pt x="1459" y="129"/>
                </a:lnTo>
                <a:lnTo>
                  <a:pt x="1553" y="376"/>
                </a:lnTo>
                <a:lnTo>
                  <a:pt x="1546" y="426"/>
                </a:lnTo>
                <a:lnTo>
                  <a:pt x="1544" y="418"/>
                </a:lnTo>
                <a:lnTo>
                  <a:pt x="1544" y="422"/>
                </a:lnTo>
                <a:lnTo>
                  <a:pt x="1544" y="424"/>
                </a:lnTo>
                <a:lnTo>
                  <a:pt x="1544" y="422"/>
                </a:lnTo>
                <a:lnTo>
                  <a:pt x="1544" y="440"/>
                </a:lnTo>
                <a:lnTo>
                  <a:pt x="1546" y="445"/>
                </a:lnTo>
                <a:lnTo>
                  <a:pt x="1546" y="442"/>
                </a:lnTo>
                <a:lnTo>
                  <a:pt x="1546" y="440"/>
                </a:lnTo>
                <a:lnTo>
                  <a:pt x="1546" y="451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549" y="484"/>
                </a:lnTo>
                <a:lnTo>
                  <a:pt x="1549" y="488"/>
                </a:lnTo>
                <a:lnTo>
                  <a:pt x="1549" y="478"/>
                </a:lnTo>
                <a:lnTo>
                  <a:pt x="1551" y="491"/>
                </a:lnTo>
                <a:lnTo>
                  <a:pt x="1553" y="486"/>
                </a:lnTo>
                <a:lnTo>
                  <a:pt x="1553" y="480"/>
                </a:lnTo>
                <a:lnTo>
                  <a:pt x="1553" y="465"/>
                </a:lnTo>
                <a:lnTo>
                  <a:pt x="1551" y="445"/>
                </a:lnTo>
                <a:lnTo>
                  <a:pt x="1546" y="426"/>
                </a:lnTo>
                <a:lnTo>
                  <a:pt x="1555" y="374"/>
                </a:lnTo>
                <a:lnTo>
                  <a:pt x="1553" y="376"/>
                </a:lnTo>
                <a:lnTo>
                  <a:pt x="1459" y="129"/>
                </a:lnTo>
                <a:lnTo>
                  <a:pt x="1609" y="397"/>
                </a:lnTo>
                <a:lnTo>
                  <a:pt x="1609" y="386"/>
                </a:lnTo>
                <a:lnTo>
                  <a:pt x="1609" y="384"/>
                </a:lnTo>
                <a:lnTo>
                  <a:pt x="1605" y="372"/>
                </a:lnTo>
                <a:lnTo>
                  <a:pt x="1605" y="369"/>
                </a:lnTo>
                <a:lnTo>
                  <a:pt x="1603" y="372"/>
                </a:lnTo>
                <a:lnTo>
                  <a:pt x="1603" y="380"/>
                </a:lnTo>
                <a:lnTo>
                  <a:pt x="1605" y="390"/>
                </a:lnTo>
                <a:lnTo>
                  <a:pt x="1611" y="405"/>
                </a:lnTo>
                <a:lnTo>
                  <a:pt x="1609" y="397"/>
                </a:lnTo>
                <a:lnTo>
                  <a:pt x="1459" y="129"/>
                </a:lnTo>
                <a:lnTo>
                  <a:pt x="1618" y="943"/>
                </a:lnTo>
                <a:lnTo>
                  <a:pt x="1620" y="943"/>
                </a:lnTo>
                <a:lnTo>
                  <a:pt x="1624" y="943"/>
                </a:lnTo>
                <a:lnTo>
                  <a:pt x="1613" y="943"/>
                </a:lnTo>
                <a:lnTo>
                  <a:pt x="1618" y="943"/>
                </a:lnTo>
                <a:lnTo>
                  <a:pt x="1459" y="129"/>
                </a:lnTo>
                <a:lnTo>
                  <a:pt x="1551" y="524"/>
                </a:lnTo>
                <a:lnTo>
                  <a:pt x="1553" y="532"/>
                </a:lnTo>
                <a:lnTo>
                  <a:pt x="1553" y="528"/>
                </a:lnTo>
                <a:lnTo>
                  <a:pt x="1551" y="524"/>
                </a:lnTo>
                <a:lnTo>
                  <a:pt x="1459" y="129"/>
                </a:lnTo>
                <a:lnTo>
                  <a:pt x="1474" y="54"/>
                </a:lnTo>
                <a:lnTo>
                  <a:pt x="1473" y="52"/>
                </a:lnTo>
                <a:lnTo>
                  <a:pt x="1473" y="54"/>
                </a:lnTo>
                <a:lnTo>
                  <a:pt x="1474" y="54"/>
                </a:lnTo>
                <a:lnTo>
                  <a:pt x="1459" y="129"/>
                </a:lnTo>
                <a:lnTo>
                  <a:pt x="1419" y="42"/>
                </a:lnTo>
                <a:lnTo>
                  <a:pt x="1419" y="44"/>
                </a:lnTo>
                <a:lnTo>
                  <a:pt x="1421" y="44"/>
                </a:lnTo>
                <a:lnTo>
                  <a:pt x="1421" y="42"/>
                </a:lnTo>
                <a:lnTo>
                  <a:pt x="1419" y="42"/>
                </a:lnTo>
                <a:lnTo>
                  <a:pt x="1459" y="129"/>
                </a:lnTo>
                <a:lnTo>
                  <a:pt x="1417" y="34"/>
                </a:lnTo>
                <a:lnTo>
                  <a:pt x="1419" y="34"/>
                </a:lnTo>
                <a:lnTo>
                  <a:pt x="1421" y="33"/>
                </a:lnTo>
                <a:lnTo>
                  <a:pt x="1421" y="31"/>
                </a:lnTo>
                <a:lnTo>
                  <a:pt x="1421" y="29"/>
                </a:lnTo>
                <a:lnTo>
                  <a:pt x="1421" y="27"/>
                </a:lnTo>
                <a:lnTo>
                  <a:pt x="1419" y="27"/>
                </a:lnTo>
                <a:lnTo>
                  <a:pt x="1419" y="29"/>
                </a:lnTo>
                <a:lnTo>
                  <a:pt x="1417" y="29"/>
                </a:lnTo>
                <a:lnTo>
                  <a:pt x="1417" y="31"/>
                </a:lnTo>
                <a:lnTo>
                  <a:pt x="1417" y="33"/>
                </a:lnTo>
                <a:lnTo>
                  <a:pt x="1417" y="34"/>
                </a:lnTo>
                <a:lnTo>
                  <a:pt x="1459" y="129"/>
                </a:lnTo>
                <a:lnTo>
                  <a:pt x="1413" y="13"/>
                </a:lnTo>
                <a:lnTo>
                  <a:pt x="1415" y="15"/>
                </a:lnTo>
                <a:lnTo>
                  <a:pt x="1415" y="13"/>
                </a:lnTo>
                <a:lnTo>
                  <a:pt x="1417" y="11"/>
                </a:lnTo>
                <a:lnTo>
                  <a:pt x="1417" y="10"/>
                </a:lnTo>
                <a:lnTo>
                  <a:pt x="1417" y="8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3" y="10"/>
                </a:lnTo>
                <a:lnTo>
                  <a:pt x="1413" y="11"/>
                </a:lnTo>
                <a:lnTo>
                  <a:pt x="1413" y="13"/>
                </a:lnTo>
                <a:lnTo>
                  <a:pt x="1459" y="129"/>
                </a:lnTo>
                <a:lnTo>
                  <a:pt x="1426" y="15"/>
                </a:lnTo>
                <a:lnTo>
                  <a:pt x="1426" y="13"/>
                </a:lnTo>
                <a:lnTo>
                  <a:pt x="1426" y="11"/>
                </a:lnTo>
                <a:lnTo>
                  <a:pt x="1426" y="10"/>
                </a:lnTo>
                <a:lnTo>
                  <a:pt x="1425" y="11"/>
                </a:lnTo>
                <a:lnTo>
                  <a:pt x="1425" y="13"/>
                </a:lnTo>
                <a:lnTo>
                  <a:pt x="1425" y="15"/>
                </a:lnTo>
                <a:lnTo>
                  <a:pt x="1426" y="15"/>
                </a:lnTo>
                <a:lnTo>
                  <a:pt x="1459" y="129"/>
                </a:lnTo>
                <a:lnTo>
                  <a:pt x="1428" y="34"/>
                </a:lnTo>
                <a:lnTo>
                  <a:pt x="1428" y="36"/>
                </a:lnTo>
                <a:lnTo>
                  <a:pt x="1430" y="34"/>
                </a:lnTo>
                <a:lnTo>
                  <a:pt x="1430" y="33"/>
                </a:lnTo>
                <a:lnTo>
                  <a:pt x="1428" y="34"/>
                </a:lnTo>
                <a:lnTo>
                  <a:pt x="1459" y="129"/>
                </a:lnTo>
                <a:lnTo>
                  <a:pt x="1459" y="90"/>
                </a:lnTo>
                <a:lnTo>
                  <a:pt x="1459" y="88"/>
                </a:lnTo>
                <a:lnTo>
                  <a:pt x="1457" y="88"/>
                </a:lnTo>
                <a:lnTo>
                  <a:pt x="1459" y="90"/>
                </a:lnTo>
                <a:lnTo>
                  <a:pt x="1459" y="129"/>
                </a:lnTo>
                <a:lnTo>
                  <a:pt x="1480" y="65"/>
                </a:lnTo>
                <a:lnTo>
                  <a:pt x="1478" y="65"/>
                </a:lnTo>
                <a:lnTo>
                  <a:pt x="1478" y="67"/>
                </a:lnTo>
                <a:lnTo>
                  <a:pt x="1480" y="65"/>
                </a:lnTo>
                <a:lnTo>
                  <a:pt x="1459" y="129"/>
                </a:lnTo>
                <a:lnTo>
                  <a:pt x="1505" y="359"/>
                </a:lnTo>
                <a:lnTo>
                  <a:pt x="1503" y="351"/>
                </a:lnTo>
                <a:lnTo>
                  <a:pt x="1503" y="355"/>
                </a:lnTo>
                <a:lnTo>
                  <a:pt x="1505" y="359"/>
                </a:lnTo>
                <a:lnTo>
                  <a:pt x="1459" y="129"/>
                </a:lnTo>
                <a:lnTo>
                  <a:pt x="1434" y="40"/>
                </a:lnTo>
                <a:lnTo>
                  <a:pt x="1436" y="40"/>
                </a:lnTo>
                <a:lnTo>
                  <a:pt x="1436" y="38"/>
                </a:lnTo>
                <a:lnTo>
                  <a:pt x="1438" y="38"/>
                </a:lnTo>
                <a:lnTo>
                  <a:pt x="1436" y="36"/>
                </a:lnTo>
                <a:lnTo>
                  <a:pt x="1438" y="36"/>
                </a:lnTo>
                <a:lnTo>
                  <a:pt x="1438" y="34"/>
                </a:lnTo>
                <a:lnTo>
                  <a:pt x="1436" y="33"/>
                </a:lnTo>
                <a:lnTo>
                  <a:pt x="1438" y="33"/>
                </a:lnTo>
                <a:lnTo>
                  <a:pt x="1436" y="33"/>
                </a:lnTo>
                <a:lnTo>
                  <a:pt x="1434" y="33"/>
                </a:lnTo>
                <a:lnTo>
                  <a:pt x="1434" y="34"/>
                </a:lnTo>
                <a:lnTo>
                  <a:pt x="1432" y="36"/>
                </a:lnTo>
                <a:lnTo>
                  <a:pt x="1432" y="40"/>
                </a:lnTo>
                <a:lnTo>
                  <a:pt x="1434" y="40"/>
                </a:lnTo>
                <a:lnTo>
                  <a:pt x="1459" y="129"/>
                </a:lnTo>
                <a:lnTo>
                  <a:pt x="1440" y="77"/>
                </a:lnTo>
                <a:lnTo>
                  <a:pt x="1442" y="77"/>
                </a:lnTo>
                <a:lnTo>
                  <a:pt x="1442" y="75"/>
                </a:lnTo>
                <a:lnTo>
                  <a:pt x="1442" y="73"/>
                </a:lnTo>
                <a:lnTo>
                  <a:pt x="1440" y="73"/>
                </a:lnTo>
                <a:lnTo>
                  <a:pt x="1440" y="75"/>
                </a:lnTo>
                <a:lnTo>
                  <a:pt x="1440" y="77"/>
                </a:lnTo>
                <a:lnTo>
                  <a:pt x="1459" y="129"/>
                </a:lnTo>
                <a:lnTo>
                  <a:pt x="1448" y="59"/>
                </a:lnTo>
                <a:lnTo>
                  <a:pt x="1450" y="61"/>
                </a:lnTo>
                <a:lnTo>
                  <a:pt x="1451" y="61"/>
                </a:lnTo>
                <a:lnTo>
                  <a:pt x="1451" y="59"/>
                </a:lnTo>
                <a:lnTo>
                  <a:pt x="1451" y="58"/>
                </a:lnTo>
                <a:lnTo>
                  <a:pt x="1450" y="58"/>
                </a:lnTo>
                <a:lnTo>
                  <a:pt x="1448" y="58"/>
                </a:lnTo>
                <a:lnTo>
                  <a:pt x="1448" y="59"/>
                </a:lnTo>
                <a:lnTo>
                  <a:pt x="1459" y="129"/>
                </a:lnTo>
                <a:lnTo>
                  <a:pt x="1438" y="2"/>
                </a:lnTo>
                <a:lnTo>
                  <a:pt x="1436" y="2"/>
                </a:lnTo>
                <a:lnTo>
                  <a:pt x="1436" y="4"/>
                </a:lnTo>
                <a:lnTo>
                  <a:pt x="1438" y="2"/>
                </a:lnTo>
                <a:lnTo>
                  <a:pt x="1459" y="129"/>
                </a:lnTo>
                <a:lnTo>
                  <a:pt x="1442" y="54"/>
                </a:lnTo>
                <a:lnTo>
                  <a:pt x="1444" y="52"/>
                </a:lnTo>
                <a:lnTo>
                  <a:pt x="1444" y="50"/>
                </a:lnTo>
                <a:lnTo>
                  <a:pt x="1442" y="52"/>
                </a:lnTo>
                <a:lnTo>
                  <a:pt x="1442" y="54"/>
                </a:lnTo>
                <a:lnTo>
                  <a:pt x="1459" y="129"/>
                </a:lnTo>
                <a:lnTo>
                  <a:pt x="1544" y="981"/>
                </a:lnTo>
                <a:lnTo>
                  <a:pt x="1544" y="983"/>
                </a:lnTo>
                <a:lnTo>
                  <a:pt x="1546" y="981"/>
                </a:lnTo>
                <a:lnTo>
                  <a:pt x="1544" y="981"/>
                </a:lnTo>
                <a:lnTo>
                  <a:pt x="1459" y="129"/>
                </a:lnTo>
                <a:lnTo>
                  <a:pt x="40" y="461"/>
                </a:lnTo>
                <a:lnTo>
                  <a:pt x="40" y="463"/>
                </a:lnTo>
                <a:lnTo>
                  <a:pt x="42" y="459"/>
                </a:lnTo>
                <a:lnTo>
                  <a:pt x="40" y="461"/>
                </a:lnTo>
                <a:lnTo>
                  <a:pt x="1459" y="129"/>
                </a:lnTo>
                <a:lnTo>
                  <a:pt x="1609" y="369"/>
                </a:lnTo>
                <a:lnTo>
                  <a:pt x="1609" y="347"/>
                </a:lnTo>
                <a:lnTo>
                  <a:pt x="1609" y="349"/>
                </a:lnTo>
                <a:lnTo>
                  <a:pt x="1607" y="342"/>
                </a:lnTo>
                <a:lnTo>
                  <a:pt x="1605" y="336"/>
                </a:lnTo>
                <a:lnTo>
                  <a:pt x="1603" y="332"/>
                </a:lnTo>
                <a:lnTo>
                  <a:pt x="1601" y="332"/>
                </a:lnTo>
                <a:lnTo>
                  <a:pt x="1599" y="336"/>
                </a:lnTo>
                <a:lnTo>
                  <a:pt x="1601" y="353"/>
                </a:lnTo>
                <a:lnTo>
                  <a:pt x="1601" y="359"/>
                </a:lnTo>
                <a:lnTo>
                  <a:pt x="1601" y="346"/>
                </a:lnTo>
                <a:lnTo>
                  <a:pt x="1603" y="342"/>
                </a:lnTo>
                <a:lnTo>
                  <a:pt x="1605" y="347"/>
                </a:lnTo>
                <a:lnTo>
                  <a:pt x="1609" y="369"/>
                </a:lnTo>
                <a:lnTo>
                  <a:pt x="1459" y="129"/>
                </a:lnTo>
                <a:lnTo>
                  <a:pt x="1519" y="449"/>
                </a:lnTo>
                <a:lnTo>
                  <a:pt x="1517" y="407"/>
                </a:lnTo>
                <a:lnTo>
                  <a:pt x="1519" y="442"/>
                </a:lnTo>
                <a:lnTo>
                  <a:pt x="1519" y="449"/>
                </a:lnTo>
                <a:lnTo>
                  <a:pt x="1459" y="129"/>
                </a:lnTo>
                <a:lnTo>
                  <a:pt x="40" y="465"/>
                </a:lnTo>
                <a:lnTo>
                  <a:pt x="38" y="466"/>
                </a:lnTo>
                <a:lnTo>
                  <a:pt x="38" y="470"/>
                </a:lnTo>
                <a:lnTo>
                  <a:pt x="40" y="470"/>
                </a:lnTo>
                <a:lnTo>
                  <a:pt x="42" y="468"/>
                </a:lnTo>
                <a:lnTo>
                  <a:pt x="42" y="465"/>
                </a:lnTo>
                <a:lnTo>
                  <a:pt x="40" y="465"/>
                </a:lnTo>
                <a:lnTo>
                  <a:pt x="1459" y="129"/>
                </a:lnTo>
                <a:lnTo>
                  <a:pt x="1572" y="824"/>
                </a:lnTo>
                <a:lnTo>
                  <a:pt x="1570" y="818"/>
                </a:lnTo>
                <a:lnTo>
                  <a:pt x="1572" y="818"/>
                </a:lnTo>
                <a:lnTo>
                  <a:pt x="1574" y="818"/>
                </a:lnTo>
                <a:lnTo>
                  <a:pt x="1576" y="816"/>
                </a:lnTo>
                <a:lnTo>
                  <a:pt x="1574" y="814"/>
                </a:lnTo>
                <a:lnTo>
                  <a:pt x="1572" y="812"/>
                </a:lnTo>
                <a:lnTo>
                  <a:pt x="1570" y="812"/>
                </a:lnTo>
                <a:lnTo>
                  <a:pt x="1572" y="810"/>
                </a:lnTo>
                <a:lnTo>
                  <a:pt x="1576" y="802"/>
                </a:lnTo>
                <a:lnTo>
                  <a:pt x="1572" y="806"/>
                </a:lnTo>
                <a:lnTo>
                  <a:pt x="1569" y="810"/>
                </a:lnTo>
                <a:lnTo>
                  <a:pt x="1569" y="806"/>
                </a:lnTo>
                <a:lnTo>
                  <a:pt x="1569" y="802"/>
                </a:lnTo>
                <a:lnTo>
                  <a:pt x="1567" y="802"/>
                </a:lnTo>
                <a:lnTo>
                  <a:pt x="1567" y="806"/>
                </a:lnTo>
                <a:lnTo>
                  <a:pt x="1563" y="808"/>
                </a:lnTo>
                <a:lnTo>
                  <a:pt x="1565" y="810"/>
                </a:lnTo>
                <a:lnTo>
                  <a:pt x="1563" y="812"/>
                </a:lnTo>
                <a:lnTo>
                  <a:pt x="1559" y="814"/>
                </a:lnTo>
                <a:lnTo>
                  <a:pt x="1563" y="814"/>
                </a:lnTo>
                <a:lnTo>
                  <a:pt x="1563" y="816"/>
                </a:lnTo>
                <a:lnTo>
                  <a:pt x="1563" y="818"/>
                </a:lnTo>
                <a:lnTo>
                  <a:pt x="1563" y="820"/>
                </a:lnTo>
                <a:lnTo>
                  <a:pt x="1565" y="822"/>
                </a:lnTo>
                <a:lnTo>
                  <a:pt x="1567" y="822"/>
                </a:lnTo>
                <a:lnTo>
                  <a:pt x="1567" y="826"/>
                </a:lnTo>
                <a:lnTo>
                  <a:pt x="1569" y="826"/>
                </a:lnTo>
                <a:lnTo>
                  <a:pt x="1570" y="826"/>
                </a:lnTo>
                <a:lnTo>
                  <a:pt x="1572" y="826"/>
                </a:lnTo>
                <a:lnTo>
                  <a:pt x="1572" y="824"/>
                </a:lnTo>
                <a:lnTo>
                  <a:pt x="1459" y="129"/>
                </a:lnTo>
                <a:lnTo>
                  <a:pt x="1597" y="943"/>
                </a:lnTo>
                <a:lnTo>
                  <a:pt x="1592" y="943"/>
                </a:lnTo>
                <a:lnTo>
                  <a:pt x="1597" y="945"/>
                </a:lnTo>
                <a:lnTo>
                  <a:pt x="1597" y="943"/>
                </a:lnTo>
                <a:lnTo>
                  <a:pt x="1459" y="129"/>
                </a:lnTo>
                <a:lnTo>
                  <a:pt x="33" y="428"/>
                </a:lnTo>
                <a:lnTo>
                  <a:pt x="33" y="420"/>
                </a:lnTo>
                <a:lnTo>
                  <a:pt x="33" y="417"/>
                </a:lnTo>
                <a:lnTo>
                  <a:pt x="31" y="418"/>
                </a:lnTo>
                <a:lnTo>
                  <a:pt x="31" y="420"/>
                </a:lnTo>
                <a:lnTo>
                  <a:pt x="31" y="418"/>
                </a:lnTo>
                <a:lnTo>
                  <a:pt x="31" y="411"/>
                </a:lnTo>
                <a:lnTo>
                  <a:pt x="29" y="424"/>
                </a:lnTo>
                <a:lnTo>
                  <a:pt x="29" y="436"/>
                </a:lnTo>
                <a:lnTo>
                  <a:pt x="31" y="428"/>
                </a:lnTo>
                <a:lnTo>
                  <a:pt x="33" y="428"/>
                </a:lnTo>
                <a:lnTo>
                  <a:pt x="1459" y="129"/>
                </a:lnTo>
                <a:lnTo>
                  <a:pt x="1599" y="941"/>
                </a:lnTo>
                <a:lnTo>
                  <a:pt x="1597" y="943"/>
                </a:lnTo>
                <a:lnTo>
                  <a:pt x="1601" y="941"/>
                </a:lnTo>
                <a:lnTo>
                  <a:pt x="1599" y="941"/>
                </a:lnTo>
                <a:lnTo>
                  <a:pt x="1459" y="129"/>
                </a:lnTo>
                <a:lnTo>
                  <a:pt x="1559" y="793"/>
                </a:lnTo>
                <a:lnTo>
                  <a:pt x="1561" y="793"/>
                </a:lnTo>
                <a:lnTo>
                  <a:pt x="1561" y="795"/>
                </a:lnTo>
                <a:lnTo>
                  <a:pt x="1561" y="797"/>
                </a:lnTo>
                <a:lnTo>
                  <a:pt x="1563" y="799"/>
                </a:lnTo>
                <a:lnTo>
                  <a:pt x="1565" y="799"/>
                </a:lnTo>
                <a:lnTo>
                  <a:pt x="1565" y="797"/>
                </a:lnTo>
                <a:lnTo>
                  <a:pt x="1565" y="795"/>
                </a:lnTo>
                <a:lnTo>
                  <a:pt x="1565" y="793"/>
                </a:lnTo>
                <a:lnTo>
                  <a:pt x="1565" y="791"/>
                </a:lnTo>
                <a:lnTo>
                  <a:pt x="1567" y="789"/>
                </a:lnTo>
                <a:lnTo>
                  <a:pt x="1563" y="791"/>
                </a:lnTo>
                <a:lnTo>
                  <a:pt x="1563" y="789"/>
                </a:lnTo>
                <a:lnTo>
                  <a:pt x="1561" y="789"/>
                </a:lnTo>
                <a:lnTo>
                  <a:pt x="1561" y="791"/>
                </a:lnTo>
                <a:lnTo>
                  <a:pt x="1561" y="793"/>
                </a:lnTo>
                <a:lnTo>
                  <a:pt x="1559" y="793"/>
                </a:lnTo>
                <a:lnTo>
                  <a:pt x="1459" y="129"/>
                </a:lnTo>
                <a:lnTo>
                  <a:pt x="1567" y="849"/>
                </a:lnTo>
                <a:lnTo>
                  <a:pt x="1567" y="847"/>
                </a:lnTo>
                <a:lnTo>
                  <a:pt x="1565" y="849"/>
                </a:lnTo>
                <a:lnTo>
                  <a:pt x="1565" y="862"/>
                </a:lnTo>
                <a:lnTo>
                  <a:pt x="1561" y="889"/>
                </a:lnTo>
                <a:lnTo>
                  <a:pt x="1561" y="893"/>
                </a:lnTo>
                <a:lnTo>
                  <a:pt x="1563" y="891"/>
                </a:lnTo>
                <a:lnTo>
                  <a:pt x="1567" y="883"/>
                </a:lnTo>
                <a:lnTo>
                  <a:pt x="1569" y="881"/>
                </a:lnTo>
                <a:lnTo>
                  <a:pt x="1569" y="879"/>
                </a:lnTo>
                <a:lnTo>
                  <a:pt x="1567" y="872"/>
                </a:lnTo>
                <a:lnTo>
                  <a:pt x="1567" y="862"/>
                </a:lnTo>
                <a:lnTo>
                  <a:pt x="1567" y="849"/>
                </a:lnTo>
                <a:lnTo>
                  <a:pt x="1459" y="129"/>
                </a:lnTo>
                <a:lnTo>
                  <a:pt x="1547" y="1129"/>
                </a:lnTo>
                <a:lnTo>
                  <a:pt x="1547" y="1131"/>
                </a:lnTo>
                <a:lnTo>
                  <a:pt x="1549" y="1129"/>
                </a:lnTo>
                <a:lnTo>
                  <a:pt x="1547" y="1129"/>
                </a:lnTo>
                <a:lnTo>
                  <a:pt x="1459" y="129"/>
                </a:lnTo>
                <a:lnTo>
                  <a:pt x="11" y="461"/>
                </a:lnTo>
                <a:lnTo>
                  <a:pt x="13" y="445"/>
                </a:lnTo>
                <a:lnTo>
                  <a:pt x="10" y="461"/>
                </a:lnTo>
                <a:lnTo>
                  <a:pt x="10" y="470"/>
                </a:lnTo>
                <a:lnTo>
                  <a:pt x="11" y="470"/>
                </a:lnTo>
                <a:lnTo>
                  <a:pt x="11" y="461"/>
                </a:lnTo>
                <a:lnTo>
                  <a:pt x="1459" y="129"/>
                </a:lnTo>
                <a:lnTo>
                  <a:pt x="2" y="626"/>
                </a:lnTo>
                <a:lnTo>
                  <a:pt x="0" y="618"/>
                </a:lnTo>
                <a:lnTo>
                  <a:pt x="0" y="628"/>
                </a:lnTo>
                <a:lnTo>
                  <a:pt x="2" y="628"/>
                </a:lnTo>
                <a:lnTo>
                  <a:pt x="2" y="626"/>
                </a:lnTo>
                <a:lnTo>
                  <a:pt x="1459" y="129"/>
                </a:lnTo>
                <a:lnTo>
                  <a:pt x="1572" y="862"/>
                </a:lnTo>
                <a:lnTo>
                  <a:pt x="1574" y="862"/>
                </a:lnTo>
                <a:lnTo>
                  <a:pt x="1576" y="862"/>
                </a:lnTo>
                <a:lnTo>
                  <a:pt x="1578" y="858"/>
                </a:lnTo>
                <a:lnTo>
                  <a:pt x="1574" y="850"/>
                </a:lnTo>
                <a:lnTo>
                  <a:pt x="1572" y="850"/>
                </a:lnTo>
                <a:lnTo>
                  <a:pt x="1572" y="852"/>
                </a:lnTo>
                <a:lnTo>
                  <a:pt x="1570" y="856"/>
                </a:lnTo>
                <a:lnTo>
                  <a:pt x="1570" y="862"/>
                </a:lnTo>
                <a:lnTo>
                  <a:pt x="1572" y="862"/>
                </a:lnTo>
                <a:lnTo>
                  <a:pt x="1459" y="129"/>
                </a:lnTo>
                <a:lnTo>
                  <a:pt x="1570" y="693"/>
                </a:lnTo>
                <a:lnTo>
                  <a:pt x="1570" y="691"/>
                </a:lnTo>
                <a:lnTo>
                  <a:pt x="1569" y="691"/>
                </a:lnTo>
                <a:lnTo>
                  <a:pt x="1567" y="699"/>
                </a:lnTo>
                <a:lnTo>
                  <a:pt x="1569" y="701"/>
                </a:lnTo>
                <a:lnTo>
                  <a:pt x="1572" y="705"/>
                </a:lnTo>
                <a:lnTo>
                  <a:pt x="1572" y="703"/>
                </a:lnTo>
                <a:lnTo>
                  <a:pt x="1570" y="699"/>
                </a:lnTo>
                <a:lnTo>
                  <a:pt x="1569" y="695"/>
                </a:lnTo>
                <a:lnTo>
                  <a:pt x="1570" y="693"/>
                </a:lnTo>
                <a:lnTo>
                  <a:pt x="1459" y="129"/>
                </a:lnTo>
                <a:lnTo>
                  <a:pt x="1565" y="1137"/>
                </a:lnTo>
                <a:lnTo>
                  <a:pt x="1567" y="1133"/>
                </a:lnTo>
                <a:lnTo>
                  <a:pt x="1565" y="1135"/>
                </a:lnTo>
                <a:lnTo>
                  <a:pt x="1565" y="1137"/>
                </a:lnTo>
                <a:lnTo>
                  <a:pt x="1459" y="129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>
              <a:effectLst>
                <a:outerShdw blurRad="50800" dist="5080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5" name="タイトル プレースホルダー 2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00174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7" name="日付プレースホルダー 1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5FC1524-2BB6-41EA-9536-65DB2568EE4F}" type="datetimeFigureOut">
              <a:rPr kumimoji="1" lang="ja-JP" altLang="en-US" smtClean="0"/>
              <a:t>2019/4/9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306DF6E-6FFA-401D-BD3A-C2ABC8A228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gradFill flip="none" rotWithShape="1">
            <a:gsLst>
              <a:gs pos="60000">
                <a:schemeClr val="tx2"/>
              </a:gs>
              <a:gs pos="100000">
                <a:schemeClr val="tx2">
                  <a:tint val="20000"/>
                </a:schemeClr>
              </a:gs>
            </a:gsLst>
            <a:lin ang="5400000" scaled="1"/>
            <a:tileRect/>
          </a:gradFill>
          <a:effectLst>
            <a:outerShdw blurRad="127000" algn="tl" rotWithShape="0">
              <a:schemeClr val="bg1"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u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>
            <a:tint val="75000"/>
          </a:schemeClr>
        </a:buClr>
        <a:buSzPct val="55000"/>
        <a:buFont typeface="Wingdings"/>
        <a:buChar char="u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SzPct val="55000"/>
        <a:buFont typeface="Wingdings"/>
        <a:buChar char="u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50000"/>
        <a:buFont typeface="Wingdings"/>
        <a:buChar char="u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>
            <a:shade val="75000"/>
          </a:schemeClr>
        </a:buClr>
        <a:buSzPct val="45000"/>
        <a:buFont typeface="Wingdings"/>
        <a:buChar char="u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>
            <a:shade val="75000"/>
          </a:schemeClr>
        </a:buClr>
        <a:buSzPct val="6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>
            <a:tint val="50000"/>
          </a:schemeClr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4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251520" y="1772816"/>
            <a:ext cx="8678768" cy="728210"/>
          </a:xfrm>
        </p:spPr>
        <p:txBody>
          <a:bodyPr>
            <a:normAutofit/>
          </a:bodyPr>
          <a:lstStyle/>
          <a:p>
            <a:r>
              <a:rPr kumimoji="1" lang="ja-JP" altLang="en-US" sz="3200" dirty="0" smtClean="0"/>
              <a:t>第</a:t>
            </a:r>
            <a:r>
              <a:rPr kumimoji="1" lang="en-US" altLang="ja-JP" sz="3200" dirty="0" smtClean="0"/>
              <a:t>4</a:t>
            </a:r>
            <a:r>
              <a:rPr kumimoji="1" lang="ja-JP" altLang="en-US" sz="3200" dirty="0" smtClean="0"/>
              <a:t>回　鳥取県優良業務発表会</a:t>
            </a:r>
            <a:endParaRPr kumimoji="1" lang="ja-JP" altLang="en-US" sz="3200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xfrm>
            <a:off x="2339752" y="4314828"/>
            <a:ext cx="6400800" cy="1185874"/>
          </a:xfrm>
        </p:spPr>
        <p:txBody>
          <a:bodyPr/>
          <a:lstStyle/>
          <a:p>
            <a:pPr algn="r"/>
            <a:r>
              <a:rPr lang="ja-JP" altLang="en-US" dirty="0">
                <a:solidFill>
                  <a:schemeClr val="accent1">
                    <a:lumMod val="75000"/>
                  </a:schemeClr>
                </a:solidFill>
              </a:rPr>
              <a:t>アサヒコンサルタント株式会社</a:t>
            </a:r>
            <a:endParaRPr lang="en-US" altLang="ja-JP" dirty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ja-JP" altLang="en-US" dirty="0">
                <a:solidFill>
                  <a:schemeClr val="accent1">
                    <a:lumMod val="75000"/>
                  </a:schemeClr>
                </a:solidFill>
              </a:rPr>
              <a:t>設計部　西尾　尚</a:t>
            </a:r>
          </a:p>
          <a:p>
            <a:endParaRPr kumimoji="1" lang="ja-JP" altLang="en-US" dirty="0"/>
          </a:p>
        </p:txBody>
      </p:sp>
      <p:sp>
        <p:nvSpPr>
          <p:cNvPr id="6" name="タイトル 3"/>
          <p:cNvSpPr txBox="1">
            <a:spLocks/>
          </p:cNvSpPr>
          <p:nvPr/>
        </p:nvSpPr>
        <p:spPr>
          <a:xfrm>
            <a:off x="438120" y="2492896"/>
            <a:ext cx="8678768" cy="1520298"/>
          </a:xfrm>
          <a:prstGeom prst="rect">
            <a:avLst/>
          </a:prstGeom>
        </p:spPr>
        <p:txBody>
          <a:bodyPr vert="horz" rtlCol="0" anchor="b">
            <a:normAutofit fontScale="90000"/>
          </a:bodyPr>
          <a:lstStyle>
            <a:lvl1pPr algn="ctr" rtl="0" eaLnBrk="1" fontAlgn="auto" latinLnBrk="0" hangingPunct="1">
              <a:spcBef>
                <a:spcPct val="0"/>
              </a:spcBef>
              <a:buNone/>
              <a:defRPr kumimoji="1" sz="4400" baseline="0">
                <a:gradFill flip="none" rotWithShape="1">
                  <a:gsLst>
                    <a:gs pos="60000">
                      <a:schemeClr val="tx2"/>
                    </a:gs>
                    <a:gs pos="100000">
                      <a:schemeClr val="tx2">
                        <a:tint val="2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127000" algn="tl" rotWithShape="0">
                    <a:schemeClr val="bg1"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ja-JP" kern="0" dirty="0" smtClean="0">
                <a:effectLst/>
              </a:rPr>
              <a:t>江浪谷川砂防新規事業化調査</a:t>
            </a:r>
            <a:r>
              <a:rPr lang="en-US" altLang="ja-JP" kern="0" dirty="0" smtClean="0">
                <a:effectLst/>
              </a:rPr>
              <a:t/>
            </a:r>
            <a:br>
              <a:rPr lang="en-US" altLang="ja-JP" kern="0" dirty="0" smtClean="0">
                <a:effectLst/>
              </a:rPr>
            </a:br>
            <a:r>
              <a:rPr lang="ja-JP" altLang="ja-JP" kern="0" dirty="0" smtClean="0">
                <a:effectLst/>
              </a:rPr>
              <a:t>「測量及び予備設計業務委託」（その</a:t>
            </a:r>
            <a:r>
              <a:rPr lang="en-US" altLang="ja-JP" kern="0" dirty="0" smtClean="0">
                <a:effectLst/>
              </a:rPr>
              <a:t>2</a:t>
            </a:r>
            <a:r>
              <a:rPr lang="ja-JP" altLang="ja-JP" kern="0" dirty="0" smtClean="0">
                <a:effectLst/>
              </a:rPr>
              <a:t>）</a:t>
            </a:r>
            <a:endParaRPr lang="ja-JP" altLang="en-US" kern="0" dirty="0"/>
          </a:p>
        </p:txBody>
      </p:sp>
      <p:grpSp>
        <p:nvGrpSpPr>
          <p:cNvPr id="7" name="Group 2"/>
          <p:cNvGrpSpPr>
            <a:grpSpLocks noChangeAspect="1"/>
          </p:cNvGrpSpPr>
          <p:nvPr/>
        </p:nvGrpSpPr>
        <p:grpSpPr bwMode="auto">
          <a:xfrm>
            <a:off x="3059832" y="4365104"/>
            <a:ext cx="504056" cy="576064"/>
            <a:chOff x="3780" y="14377"/>
            <a:chExt cx="340" cy="473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80" y="14377"/>
              <a:ext cx="340" cy="335"/>
            </a:xfrm>
            <a:prstGeom prst="rect">
              <a:avLst/>
            </a:prstGeom>
            <a:noFill/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20" y="14731"/>
              <a:ext cx="283" cy="119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404575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流域面積と流出土砂量の例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265530"/>
              </p:ext>
            </p:extLst>
          </p:nvPr>
        </p:nvGraphicFramePr>
        <p:xfrm>
          <a:off x="457200" y="1268760"/>
          <a:ext cx="82296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2592"/>
                <a:gridCol w="1872208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河川名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流域面積（</a:t>
                      </a:r>
                      <a:r>
                        <a:rPr kumimoji="1" lang="en-US" altLang="ja-JP" dirty="0" smtClean="0"/>
                        <a:t>k</a:t>
                      </a:r>
                      <a:r>
                        <a:rPr kumimoji="1" lang="ja-JP" altLang="en-US" dirty="0" smtClean="0"/>
                        <a:t>㎡）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流出土砂量</a:t>
                      </a:r>
                      <a:r>
                        <a:rPr kumimoji="1" lang="en-US" altLang="ja-JP" dirty="0" smtClean="0"/>
                        <a:t>(m3)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1k㎡</a:t>
                      </a:r>
                      <a:r>
                        <a:rPr kumimoji="1" lang="ja-JP" altLang="en-US" dirty="0" smtClean="0"/>
                        <a:t>当り流出量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A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0.14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5200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 dirty="0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37,143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B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 dirty="0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0.70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8,600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12,286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 dirty="0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0.82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29,500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 dirty="0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35,976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D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 dirty="0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 dirty="0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1,000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 dirty="0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14,286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E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1.88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 dirty="0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22,000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 dirty="0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11,702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F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0.10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 dirty="0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4,000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 dirty="0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40,000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G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 dirty="0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2,200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 dirty="0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73,333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H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 dirty="0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1,000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 dirty="0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25,000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I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2,300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0" i="0" u="none" strike="noStrike" dirty="0">
                          <a:solidFill>
                            <a:srgbClr val="3366FF"/>
                          </a:solidFill>
                          <a:effectLst/>
                          <a:latin typeface="Century Schoolbook"/>
                        </a:rPr>
                        <a:t>28,750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 smtClean="0">
                          <a:solidFill>
                            <a:srgbClr val="FF0000"/>
                          </a:solidFill>
                        </a:rPr>
                        <a:t>流域</a:t>
                      </a:r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Ⅰ</a:t>
                      </a:r>
                      <a:r>
                        <a:rPr kumimoji="1" lang="ja-JP" altLang="en-US" b="1" dirty="0" smtClean="0">
                          <a:solidFill>
                            <a:srgbClr val="FF0000"/>
                          </a:solidFill>
                        </a:rPr>
                        <a:t>　ヘンブ谷川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entury Schoolbook"/>
                        </a:rPr>
                        <a:t>1.82</a:t>
                      </a:r>
                      <a:endParaRPr lang="en-US" altLang="ja-JP" sz="1800" b="1" i="0" u="none" strike="noStrike" dirty="0">
                        <a:solidFill>
                          <a:srgbClr val="FF0000"/>
                        </a:solidFill>
                        <a:effectLst/>
                        <a:latin typeface="Century Schoolboo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</a:rPr>
                        <a:t>62,500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</a:rPr>
                        <a:t>34,341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 smtClean="0">
                          <a:solidFill>
                            <a:srgbClr val="FF0000"/>
                          </a:solidFill>
                        </a:rPr>
                        <a:t>流域</a:t>
                      </a:r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Ⅱ</a:t>
                      </a:r>
                      <a:r>
                        <a:rPr kumimoji="1" lang="ja-JP" altLang="en-US" b="1" dirty="0" smtClean="0">
                          <a:solidFill>
                            <a:srgbClr val="FF0000"/>
                          </a:solidFill>
                        </a:rPr>
                        <a:t>　吉川川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entury Schoolbook"/>
                        </a:rPr>
                        <a:t>2.27</a:t>
                      </a:r>
                      <a:endParaRPr lang="en-US" altLang="ja-JP" sz="1800" b="1" i="0" u="none" strike="noStrike" dirty="0">
                        <a:solidFill>
                          <a:srgbClr val="FF0000"/>
                        </a:solidFill>
                        <a:effectLst/>
                        <a:latin typeface="Century Schoolboo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</a:rPr>
                        <a:t>65,000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</a:rPr>
                        <a:t>28,634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b="1" dirty="0" smtClean="0">
                          <a:solidFill>
                            <a:srgbClr val="FF0000"/>
                          </a:solidFill>
                        </a:rPr>
                        <a:t>流域</a:t>
                      </a:r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Ⅰ</a:t>
                      </a:r>
                      <a:r>
                        <a:rPr kumimoji="1" lang="ja-JP" altLang="en-US" b="1" dirty="0" smtClean="0">
                          <a:solidFill>
                            <a:srgbClr val="FF0000"/>
                          </a:solidFill>
                        </a:rPr>
                        <a:t>　江浪谷川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entury Schoolbook"/>
                        </a:rPr>
                        <a:t>2.46</a:t>
                      </a:r>
                      <a:endParaRPr lang="en-US" altLang="ja-JP" sz="1800" b="1" i="0" u="none" strike="noStrike" dirty="0">
                        <a:solidFill>
                          <a:srgbClr val="FF0000"/>
                        </a:solidFill>
                        <a:effectLst/>
                        <a:latin typeface="Century Schoolboo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</a:rPr>
                        <a:t>79,000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</a:rPr>
                        <a:t>32,114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 smtClean="0">
                          <a:solidFill>
                            <a:srgbClr val="FF0000"/>
                          </a:solidFill>
                        </a:rPr>
                        <a:t>全流域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entury Schoolbook"/>
                        </a:rPr>
                        <a:t>6.55</a:t>
                      </a:r>
                      <a:endParaRPr lang="en-US" altLang="ja-JP" sz="1800" b="1" i="0" u="none" strike="noStrike" dirty="0">
                        <a:solidFill>
                          <a:srgbClr val="FF0000"/>
                        </a:solidFill>
                        <a:effectLst/>
                        <a:latin typeface="Century Schoolbook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</a:rPr>
                        <a:t>206,500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entury Schoolbook"/>
                        </a:rPr>
                        <a:t>31,527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285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2-2.</a:t>
            </a:r>
            <a:r>
              <a:rPr lang="ja-JP" altLang="en-US" dirty="0"/>
              <a:t>技術的</a:t>
            </a:r>
            <a:r>
              <a:rPr lang="ja-JP" altLang="en-US" dirty="0" smtClean="0"/>
              <a:t>特徴</a:t>
            </a:r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79301"/>
            <a:ext cx="8229600" cy="4525963"/>
          </a:xfrm>
        </p:spPr>
        <p:txBody>
          <a:bodyPr/>
          <a:lstStyle/>
          <a:p>
            <a:r>
              <a:rPr lang="ja-JP" altLang="en-US" dirty="0" smtClean="0"/>
              <a:t>平成</a:t>
            </a:r>
            <a:r>
              <a:rPr lang="en-US" altLang="ja-JP" dirty="0"/>
              <a:t>27</a:t>
            </a:r>
            <a:r>
              <a:rPr lang="ja-JP" altLang="en-US" dirty="0"/>
              <a:t>年度業務</a:t>
            </a:r>
            <a:r>
              <a:rPr lang="ja-JP" altLang="en-US" dirty="0" smtClean="0"/>
              <a:t>で</a:t>
            </a:r>
            <a:r>
              <a:rPr lang="en-US" altLang="ja-JP" dirty="0" smtClean="0"/>
              <a:t>3</a:t>
            </a:r>
            <a:r>
              <a:rPr lang="ja-JP" altLang="en-US" dirty="0" smtClean="0"/>
              <a:t>渓流</a:t>
            </a:r>
            <a:r>
              <a:rPr lang="en-US" altLang="ja-JP" dirty="0" smtClean="0"/>
              <a:t>6</a:t>
            </a:r>
            <a:r>
              <a:rPr lang="ja-JP" altLang="en-US" dirty="0" smtClean="0"/>
              <a:t>基で計画されているが、用地調査の結果、相続が多数に及ぶ恐れがあり買収困難が予想された。</a:t>
            </a:r>
            <a:endParaRPr lang="en-US" altLang="ja-JP" dirty="0" smtClean="0"/>
          </a:p>
          <a:p>
            <a:r>
              <a:rPr lang="ja-JP" altLang="en-US" dirty="0"/>
              <a:t>平成</a:t>
            </a:r>
            <a:r>
              <a:rPr lang="en-US" altLang="ja-JP" dirty="0"/>
              <a:t>27</a:t>
            </a:r>
            <a:r>
              <a:rPr lang="ja-JP" altLang="en-US" dirty="0"/>
              <a:t>年度業務</a:t>
            </a:r>
            <a:r>
              <a:rPr lang="ja-JP" altLang="en-US" dirty="0" smtClean="0"/>
              <a:t>では費用対効果が</a:t>
            </a:r>
            <a:r>
              <a:rPr lang="en-US" altLang="ja-JP" dirty="0"/>
              <a:t>1.01</a:t>
            </a:r>
            <a:r>
              <a:rPr lang="ja-JP" altLang="en-US" dirty="0"/>
              <a:t>と</a:t>
            </a:r>
            <a:r>
              <a:rPr lang="ja-JP" altLang="en-US" dirty="0" smtClean="0"/>
              <a:t>ぎりぎりであり、事業採択されない可能性があった。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 smtClean="0"/>
              <a:t>　　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055" y="3333898"/>
            <a:ext cx="3773401" cy="333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図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26" t="45195"/>
          <a:stretch/>
        </p:blipFill>
        <p:spPr bwMode="auto">
          <a:xfrm>
            <a:off x="496296" y="3806184"/>
            <a:ext cx="4435744" cy="293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714168" y="6300028"/>
            <a:ext cx="13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公図の一部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508104" y="6323081"/>
            <a:ext cx="2712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平成</a:t>
            </a:r>
            <a:r>
              <a:rPr kumimoji="1" lang="en-US" altLang="ja-JP" dirty="0" smtClean="0"/>
              <a:t>27</a:t>
            </a:r>
            <a:r>
              <a:rPr kumimoji="1" lang="ja-JP" altLang="en-US" dirty="0" smtClean="0"/>
              <a:t>年度業務の計画案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802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業務</a:t>
            </a:r>
            <a:r>
              <a:rPr lang="ja-JP" altLang="en-US" dirty="0" smtClean="0"/>
              <a:t>を</a:t>
            </a:r>
            <a:r>
              <a:rPr lang="ja-JP" altLang="en-US" dirty="0"/>
              <a:t>実施する上での</a:t>
            </a:r>
            <a:r>
              <a:rPr lang="ja-JP" altLang="en-US" dirty="0" smtClean="0"/>
              <a:t>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2220254"/>
            <a:ext cx="8229600" cy="2864930"/>
          </a:xfrm>
        </p:spPr>
        <p:txBody>
          <a:bodyPr>
            <a:normAutofit lnSpcReduction="10000"/>
          </a:bodyPr>
          <a:lstStyle/>
          <a:p>
            <a:r>
              <a:rPr lang="ja-JP" altLang="en-US" sz="5400" dirty="0"/>
              <a:t>堰堤</a:t>
            </a:r>
            <a:r>
              <a:rPr kumimoji="1" lang="ja-JP" altLang="en-US" sz="5400" dirty="0" smtClean="0"/>
              <a:t>数の低減</a:t>
            </a:r>
            <a:endParaRPr kumimoji="1" lang="en-US" altLang="ja-JP" sz="5400" dirty="0" smtClean="0"/>
          </a:p>
          <a:p>
            <a:pPr marL="0" indent="0">
              <a:buNone/>
            </a:pPr>
            <a:endParaRPr kumimoji="1" lang="en-US" altLang="ja-JP" sz="5400" dirty="0" smtClean="0"/>
          </a:p>
          <a:p>
            <a:r>
              <a:rPr lang="ja-JP" altLang="en-US" sz="5400" dirty="0"/>
              <a:t>費用対</a:t>
            </a:r>
            <a:r>
              <a:rPr lang="ja-JP" altLang="en-US" sz="5400" dirty="0" smtClean="0"/>
              <a:t>効果</a:t>
            </a:r>
            <a:r>
              <a:rPr lang="en-US" altLang="ja-JP" sz="5400" dirty="0" smtClean="0"/>
              <a:t>1.0</a:t>
            </a:r>
            <a:r>
              <a:rPr lang="ja-JP" altLang="en-US" sz="5400" dirty="0" smtClean="0"/>
              <a:t>以上を確保</a:t>
            </a:r>
            <a:endParaRPr kumimoji="1" lang="ja-JP" altLang="en-US" sz="5400" dirty="0"/>
          </a:p>
        </p:txBody>
      </p:sp>
    </p:spTree>
    <p:extLst>
      <p:ext uri="{BB962C8B-B14F-4D97-AF65-F5344CB8AC3E}">
        <p14:creationId xmlns:p14="http://schemas.microsoft.com/office/powerpoint/2010/main" val="2136163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2-3.</a:t>
            </a:r>
            <a:r>
              <a:rPr lang="ja-JP" altLang="en-US" dirty="0"/>
              <a:t>検討方法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6452760"/>
              </p:ext>
            </p:extLst>
          </p:nvPr>
        </p:nvGraphicFramePr>
        <p:xfrm>
          <a:off x="457200" y="150018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21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土砂量の</a:t>
            </a:r>
            <a:r>
              <a:rPr lang="ja-JP" altLang="en-US" dirty="0" smtClean="0"/>
              <a:t>不整合について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計画土砂量</a:t>
            </a:r>
            <a:r>
              <a:rPr lang="ja-JP" altLang="en-US" dirty="0" smtClean="0"/>
              <a:t>は、移動可能土砂量と運搬可能土砂量の少ない方で決定される。</a:t>
            </a:r>
            <a:endParaRPr lang="en-US" altLang="ja-JP" dirty="0" smtClean="0"/>
          </a:p>
          <a:p>
            <a:r>
              <a:rPr kumimoji="1" lang="ja-JP" altLang="en-US" dirty="0"/>
              <a:t>通常</a:t>
            </a:r>
            <a:r>
              <a:rPr kumimoji="1" lang="ja-JP" altLang="en-US" dirty="0" smtClean="0"/>
              <a:t>は移動可能土砂量が計画土砂量となるが、今回は運搬可能土砂量となる箇所がある。</a:t>
            </a:r>
            <a:endParaRPr kumimoji="1" lang="en-US" altLang="ja-JP" dirty="0" smtClean="0"/>
          </a:p>
          <a:p>
            <a:r>
              <a:rPr lang="ja-JP" altLang="en-US" dirty="0"/>
              <a:t>運搬</a:t>
            </a:r>
            <a:r>
              <a:rPr lang="ja-JP" altLang="en-US" dirty="0" smtClean="0"/>
              <a:t>可能</a:t>
            </a:r>
            <a:r>
              <a:rPr lang="ja-JP" altLang="en-US" dirty="0"/>
              <a:t>土砂</a:t>
            </a:r>
            <a:r>
              <a:rPr lang="ja-JP" altLang="en-US" dirty="0" smtClean="0"/>
              <a:t>量は流域が大きいほど単位面積当たりの流出量が少なくなる。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653136"/>
            <a:ext cx="5328592" cy="187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896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土砂量の不整合について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58367" y="5975309"/>
            <a:ext cx="2925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計画土砂量検討モデルの例</a:t>
            </a:r>
            <a:endParaRPr kumimoji="1" lang="ja-JP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335" y="1046558"/>
            <a:ext cx="6242169" cy="5434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04059" y="1340768"/>
            <a:ext cx="43172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　計画基準点の土砂量で計画ができれば、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大幅なコスト削減が望めるが、基準上</a:t>
            </a:r>
            <a:r>
              <a:rPr kumimoji="1" lang="en-US" altLang="ja-JP" dirty="0" smtClean="0"/>
              <a:t>OK?</a:t>
            </a:r>
          </a:p>
          <a:p>
            <a:r>
              <a:rPr lang="ja-JP" altLang="en-US" dirty="0"/>
              <a:t>　</a:t>
            </a:r>
            <a:r>
              <a:rPr lang="ja-JP" altLang="en-US" dirty="0" smtClean="0"/>
              <a:t>→複数の考え方を提示して国総研に確認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21807" y="2492896"/>
            <a:ext cx="34628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国総研回答</a:t>
            </a:r>
            <a:endParaRPr lang="en-US" altLang="ja-JP" dirty="0" smtClean="0"/>
          </a:p>
          <a:p>
            <a:r>
              <a:rPr lang="ja-JP" altLang="en-US" dirty="0"/>
              <a:t>安全性</a:t>
            </a:r>
            <a:r>
              <a:rPr lang="ja-JP" altLang="en-US" dirty="0" smtClean="0"/>
              <a:t>を重視して、堰堤計画地点</a:t>
            </a:r>
            <a:endParaRPr lang="en-US" altLang="ja-JP" dirty="0" smtClean="0"/>
          </a:p>
          <a:p>
            <a:r>
              <a:rPr lang="ja-JP" altLang="en-US" dirty="0" err="1" smtClean="0"/>
              <a:t>での</a:t>
            </a:r>
            <a:r>
              <a:rPr lang="ja-JP" altLang="en-US" dirty="0" smtClean="0"/>
              <a:t>土砂量を採用。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8367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概略配置計画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7" r="7049"/>
          <a:stretch/>
        </p:blipFill>
        <p:spPr bwMode="auto">
          <a:xfrm>
            <a:off x="251520" y="1504950"/>
            <a:ext cx="8425755" cy="5091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1496269" y="4655976"/>
            <a:ext cx="576064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 rot="2246008">
            <a:off x="3337838" y="4129192"/>
            <a:ext cx="576064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 rot="4549480">
            <a:off x="3924687" y="4691980"/>
            <a:ext cx="576064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 rot="2850368">
            <a:off x="1364189" y="5794083"/>
            <a:ext cx="576064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 rot="3909762">
            <a:off x="2712516" y="4752481"/>
            <a:ext cx="1055908" cy="6805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03029" y="1181784"/>
            <a:ext cx="5276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ハイダムは、現道への影響や取得困難地への影響が大きい</a:t>
            </a:r>
            <a:r>
              <a:rPr lang="ja-JP" altLang="en-US" dirty="0" smtClean="0"/>
              <a:t>ため</a:t>
            </a:r>
            <a:r>
              <a:rPr lang="ja-JP" altLang="en-US" dirty="0"/>
              <a:t>不採用</a:t>
            </a:r>
            <a:r>
              <a:rPr lang="ja-JP" altLang="en-US" dirty="0" smtClean="0"/>
              <a:t>　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5570172" y="6046205"/>
            <a:ext cx="576064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216066" y="5861539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ハイダム</a:t>
            </a:r>
            <a:r>
              <a:rPr kumimoji="1" lang="ja-JP" altLang="en-US" dirty="0" smtClean="0"/>
              <a:t>検討位置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764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配置計画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7" r="7049"/>
          <a:stretch/>
        </p:blipFill>
        <p:spPr bwMode="auto">
          <a:xfrm>
            <a:off x="251520" y="1504950"/>
            <a:ext cx="8425755" cy="5091786"/>
          </a:xfrm>
          <a:prstGeom prst="rect">
            <a:avLst/>
          </a:prstGeom>
          <a:noFill/>
          <a:extLst/>
        </p:spPr>
      </p:pic>
      <p:sp>
        <p:nvSpPr>
          <p:cNvPr id="4" name="正方形/長方形 3"/>
          <p:cNvSpPr/>
          <p:nvPr/>
        </p:nvSpPr>
        <p:spPr>
          <a:xfrm>
            <a:off x="1496269" y="4655976"/>
            <a:ext cx="576064" cy="45719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1199556" y="3501008"/>
            <a:ext cx="576064" cy="45719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115616" y="2852936"/>
            <a:ext cx="576064" cy="45719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199556" y="3140968"/>
            <a:ext cx="576064" cy="45719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071464" y="2261456"/>
            <a:ext cx="576064" cy="45719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 rot="1618447">
            <a:off x="3241702" y="4147459"/>
            <a:ext cx="818461" cy="45719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 rot="1618447">
            <a:off x="3457728" y="3821988"/>
            <a:ext cx="818461" cy="45719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 rot="1618447">
            <a:off x="3841720" y="3372845"/>
            <a:ext cx="654642" cy="45719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 rot="4112541">
            <a:off x="4131279" y="4640854"/>
            <a:ext cx="609585" cy="5249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 rot="6204912">
            <a:off x="4867510" y="4569412"/>
            <a:ext cx="609585" cy="5249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 rot="5168928">
            <a:off x="5864611" y="4624411"/>
            <a:ext cx="609585" cy="5249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 rot="2889218">
            <a:off x="6587791" y="4318544"/>
            <a:ext cx="609585" cy="5249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 rot="2831389">
            <a:off x="1295017" y="5749060"/>
            <a:ext cx="705418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5570172" y="6046205"/>
            <a:ext cx="576064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216066" y="586153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堰堤検討位置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904187" y="1181784"/>
            <a:ext cx="4533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配置計画は</a:t>
            </a:r>
            <a:r>
              <a:rPr lang="ja-JP" altLang="en-US" dirty="0"/>
              <a:t>、整備率が</a:t>
            </a:r>
            <a:r>
              <a:rPr lang="en-US" altLang="ja-JP" dirty="0"/>
              <a:t>100</a:t>
            </a:r>
            <a:r>
              <a:rPr lang="ja-JP" altLang="en-US" dirty="0"/>
              <a:t>％以上となる</a:t>
            </a:r>
            <a:r>
              <a:rPr lang="ja-JP" altLang="en-US" dirty="0" smtClean="0"/>
              <a:t>ように</a:t>
            </a:r>
            <a:endParaRPr lang="en-US" altLang="ja-JP" dirty="0" smtClean="0"/>
          </a:p>
          <a:p>
            <a:r>
              <a:rPr lang="ja-JP" altLang="en-US" dirty="0" smtClean="0"/>
              <a:t>以下</a:t>
            </a:r>
            <a:r>
              <a:rPr kumimoji="1" lang="ja-JP" altLang="en-US" dirty="0" smtClean="0"/>
              <a:t>の堰堤位置の組み合わせを検討した。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16075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1"/>
          <a:stretch/>
        </p:blipFill>
        <p:spPr bwMode="auto">
          <a:xfrm>
            <a:off x="467543" y="1447799"/>
            <a:ext cx="8352929" cy="4799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検討結果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砂防堰堤　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基→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基</a:t>
            </a:r>
            <a:endParaRPr kumimoji="1" lang="en-US" altLang="ja-JP" dirty="0" smtClean="0"/>
          </a:p>
          <a:p>
            <a:r>
              <a:rPr lang="ja-JP" altLang="en-US" dirty="0" smtClean="0"/>
              <a:t>総事業費　</a:t>
            </a:r>
            <a:r>
              <a:rPr lang="en-US" altLang="ja-JP" dirty="0" smtClean="0"/>
              <a:t>31.2</a:t>
            </a:r>
            <a:r>
              <a:rPr lang="ja-JP" altLang="en-US" dirty="0" smtClean="0"/>
              <a:t>億円→</a:t>
            </a:r>
            <a:r>
              <a:rPr lang="en-US" altLang="ja-JP" dirty="0" smtClean="0"/>
              <a:t>25.5</a:t>
            </a:r>
            <a:r>
              <a:rPr lang="ja-JP" altLang="en-US" dirty="0" smtClean="0"/>
              <a:t>億円</a:t>
            </a:r>
            <a:endParaRPr lang="en-US" altLang="ja-JP" dirty="0" smtClean="0"/>
          </a:p>
          <a:p>
            <a:r>
              <a:rPr lang="ja-JP" altLang="en-US" dirty="0"/>
              <a:t>事業</a:t>
            </a:r>
            <a:r>
              <a:rPr lang="ja-JP" altLang="en-US" dirty="0" smtClean="0"/>
              <a:t>年数　</a:t>
            </a:r>
            <a:r>
              <a:rPr lang="en-US" altLang="ja-JP" dirty="0" smtClean="0"/>
              <a:t>20</a:t>
            </a:r>
            <a:r>
              <a:rPr lang="ja-JP" altLang="en-US" dirty="0" smtClean="0"/>
              <a:t>年</a:t>
            </a:r>
            <a:endParaRPr lang="en-US" altLang="ja-JP" dirty="0" smtClean="0"/>
          </a:p>
          <a:p>
            <a:r>
              <a:rPr kumimoji="1" lang="ja-JP" altLang="en-US" dirty="0"/>
              <a:t>費用対</a:t>
            </a:r>
            <a:r>
              <a:rPr kumimoji="1" lang="ja-JP" altLang="en-US" dirty="0" smtClean="0"/>
              <a:t>効果　</a:t>
            </a:r>
            <a:r>
              <a:rPr kumimoji="1" lang="en-US" altLang="ja-JP" dirty="0" smtClean="0"/>
              <a:t>1.01</a:t>
            </a:r>
            <a:r>
              <a:rPr kumimoji="1" lang="ja-JP" altLang="en-US" dirty="0" smtClean="0"/>
              <a:t>→</a:t>
            </a:r>
            <a:r>
              <a:rPr kumimoji="1" lang="en-US" altLang="ja-JP" dirty="0" smtClean="0"/>
              <a:t>1.87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69490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306896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表彰に至る高評価の要因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839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 smtClean="0">
                <a:latin typeface="+mn-ea"/>
              </a:rPr>
              <a:t>　</a:t>
            </a:r>
            <a:endParaRPr kumimoji="1" lang="en-US" altLang="ja-JP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dirty="0">
                <a:latin typeface="+mn-ea"/>
              </a:rPr>
              <a:t>　</a:t>
            </a:r>
            <a:r>
              <a:rPr kumimoji="1" lang="en-US" altLang="ja-JP" dirty="0" smtClean="0">
                <a:latin typeface="+mn-ea"/>
              </a:rPr>
              <a:t>1.</a:t>
            </a:r>
            <a:r>
              <a:rPr kumimoji="1" lang="ja-JP" altLang="en-US" dirty="0" smtClean="0">
                <a:latin typeface="+mn-ea"/>
              </a:rPr>
              <a:t>業務の内容</a:t>
            </a:r>
            <a:endParaRPr kumimoji="1" lang="en-US" altLang="ja-JP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dirty="0">
                <a:latin typeface="+mn-ea"/>
              </a:rPr>
              <a:t>　</a:t>
            </a:r>
            <a:r>
              <a:rPr lang="en-US" altLang="ja-JP" dirty="0" smtClean="0">
                <a:latin typeface="+mn-ea"/>
              </a:rPr>
              <a:t>2.</a:t>
            </a:r>
            <a:r>
              <a:rPr lang="ja-JP" altLang="en-US" dirty="0" smtClean="0">
                <a:latin typeface="+mn-ea"/>
              </a:rPr>
              <a:t>業務の技術的特徴</a:t>
            </a:r>
            <a:endParaRPr lang="en-US" altLang="ja-JP" dirty="0" smtClean="0">
              <a:latin typeface="+mn-ea"/>
            </a:endParaRPr>
          </a:p>
          <a:p>
            <a:pPr marL="0" indent="0">
              <a:buNone/>
            </a:pPr>
            <a:r>
              <a:rPr kumimoji="1" lang="ja-JP" altLang="en-US" dirty="0">
                <a:latin typeface="+mn-ea"/>
              </a:rPr>
              <a:t>　</a:t>
            </a:r>
            <a:r>
              <a:rPr kumimoji="1" lang="en-US" altLang="ja-JP" dirty="0" smtClean="0">
                <a:latin typeface="+mn-ea"/>
              </a:rPr>
              <a:t>3.</a:t>
            </a:r>
            <a:r>
              <a:rPr kumimoji="1" lang="ja-JP" altLang="en-US" dirty="0" smtClean="0">
                <a:latin typeface="+mn-ea"/>
              </a:rPr>
              <a:t>表彰に至る高評価の要因</a:t>
            </a:r>
            <a:endParaRPr kumimoji="1" lang="en-US" altLang="ja-JP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dirty="0">
                <a:latin typeface="+mn-ea"/>
              </a:rPr>
              <a:t>　</a:t>
            </a:r>
            <a:r>
              <a:rPr lang="en-US" altLang="ja-JP" dirty="0" smtClean="0">
                <a:latin typeface="+mn-ea"/>
              </a:rPr>
              <a:t>4.</a:t>
            </a:r>
            <a:r>
              <a:rPr lang="ja-JP" altLang="en-US" dirty="0" smtClean="0">
                <a:latin typeface="+mn-ea"/>
              </a:rPr>
              <a:t>苦労した</a:t>
            </a:r>
            <a:r>
              <a:rPr lang="ja-JP" altLang="en-US" dirty="0" smtClean="0">
                <a:latin typeface="+mn-ea"/>
              </a:rPr>
              <a:t>点・工夫</a:t>
            </a:r>
            <a:r>
              <a:rPr lang="ja-JP" altLang="en-US" dirty="0" smtClean="0">
                <a:latin typeface="+mn-ea"/>
              </a:rPr>
              <a:t>した点</a:t>
            </a:r>
            <a:endParaRPr kumimoji="1" lang="ja-JP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357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3.</a:t>
            </a:r>
            <a:r>
              <a:rPr lang="ja-JP" altLang="en-US" dirty="0"/>
              <a:t>表彰に至る高評価の</a:t>
            </a:r>
            <a:r>
              <a:rPr lang="ja-JP" altLang="en-US" dirty="0" smtClean="0"/>
              <a:t>要因</a:t>
            </a:r>
            <a:r>
              <a:rPr lang="ja-JP" altLang="en-US" dirty="0"/>
              <a:t>（</a:t>
            </a:r>
            <a:r>
              <a:rPr lang="ja-JP" altLang="en-US" dirty="0" smtClean="0"/>
              <a:t>推測）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事業費を大幅に削減できた。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費用対効果が</a:t>
            </a:r>
            <a:r>
              <a:rPr kumimoji="1" lang="en-US" altLang="ja-JP" dirty="0" smtClean="0"/>
              <a:t>1.0</a:t>
            </a:r>
            <a:r>
              <a:rPr kumimoji="1" lang="ja-JP" altLang="en-US" dirty="0" smtClean="0"/>
              <a:t>以上となった。</a:t>
            </a:r>
            <a:endParaRPr kumimoji="1" lang="en-US" altLang="ja-JP" dirty="0" smtClean="0"/>
          </a:p>
          <a:p>
            <a:r>
              <a:rPr lang="ja-JP" altLang="en-US" dirty="0" smtClean="0"/>
              <a:t>計画土砂量について複数</a:t>
            </a:r>
            <a:r>
              <a:rPr lang="ja-JP" altLang="en-US" dirty="0"/>
              <a:t>の考え方を提示</a:t>
            </a:r>
            <a:r>
              <a:rPr lang="ja-JP" altLang="en-US" dirty="0" smtClean="0"/>
              <a:t>して国</a:t>
            </a:r>
            <a:r>
              <a:rPr lang="ja-JP" altLang="en-US" dirty="0"/>
              <a:t>総研に</a:t>
            </a:r>
            <a:r>
              <a:rPr lang="ja-JP" altLang="en-US" dirty="0" smtClean="0"/>
              <a:t>確認（他渓流の資料も作成）</a:t>
            </a:r>
            <a:endParaRPr lang="en-US" altLang="ja-JP" dirty="0" smtClean="0"/>
          </a:p>
          <a:p>
            <a:r>
              <a:rPr kumimoji="1" lang="ja-JP" altLang="en-US" dirty="0"/>
              <a:t>用地調査の</a:t>
            </a:r>
            <a:r>
              <a:rPr kumimoji="1" lang="ja-JP" altLang="en-US" dirty="0" smtClean="0"/>
              <a:t>結果、</a:t>
            </a:r>
            <a:r>
              <a:rPr lang="en-US" altLang="ja-JP" dirty="0"/>
              <a:t>1/3000</a:t>
            </a:r>
            <a:r>
              <a:rPr lang="ja-JP" altLang="en-US" dirty="0"/>
              <a:t>と</a:t>
            </a:r>
            <a:r>
              <a:rPr lang="en-US" altLang="ja-JP" dirty="0"/>
              <a:t>1/600</a:t>
            </a:r>
            <a:r>
              <a:rPr lang="ja-JP" altLang="en-US" dirty="0"/>
              <a:t>の公図が重複し登記が</a:t>
            </a:r>
            <a:r>
              <a:rPr lang="ja-JP" altLang="en-US" dirty="0" smtClean="0"/>
              <a:t>困難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→地元聞取、法務局協議資料作成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740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306896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dirty="0" smtClean="0"/>
              <a:t>4.</a:t>
            </a:r>
            <a:r>
              <a:rPr kumimoji="1" lang="ja-JP" altLang="en-US" dirty="0" smtClean="0"/>
              <a:t>苦労した点・工夫した点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051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338" y="1124744"/>
            <a:ext cx="3867150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苦労した点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500174"/>
            <a:ext cx="4906888" cy="4525963"/>
          </a:xfrm>
        </p:spPr>
        <p:txBody>
          <a:bodyPr/>
          <a:lstStyle/>
          <a:p>
            <a:r>
              <a:rPr lang="ja-JP" altLang="en-US" dirty="0" smtClean="0"/>
              <a:t>渓流数が膨大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渓流数　約</a:t>
            </a:r>
            <a:r>
              <a:rPr lang="en-US" altLang="ja-JP" dirty="0" smtClean="0"/>
              <a:t>100</a:t>
            </a:r>
            <a:r>
              <a:rPr lang="ja-JP" altLang="en-US" dirty="0" smtClean="0"/>
              <a:t>渓流</a:t>
            </a:r>
            <a:endParaRPr lang="en-US" altLang="ja-JP" dirty="0" smtClean="0"/>
          </a:p>
          <a:p>
            <a:r>
              <a:rPr lang="ja-JP" altLang="en-US" dirty="0" smtClean="0"/>
              <a:t>堰堤配置</a:t>
            </a:r>
            <a:r>
              <a:rPr lang="ja-JP" altLang="en-US" dirty="0"/>
              <a:t>パターン</a:t>
            </a:r>
            <a:r>
              <a:rPr lang="ja-JP" altLang="en-US" dirty="0" smtClean="0"/>
              <a:t>が膨大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検討</a:t>
            </a:r>
            <a:r>
              <a:rPr lang="ja-JP" altLang="en-US" dirty="0"/>
              <a:t>ケース</a:t>
            </a:r>
            <a:r>
              <a:rPr lang="en-US" altLang="ja-JP" dirty="0"/>
              <a:t>28</a:t>
            </a:r>
            <a:r>
              <a:rPr lang="ja-JP" altLang="en-US" dirty="0"/>
              <a:t>ケース</a:t>
            </a:r>
            <a:r>
              <a:rPr lang="en-US" altLang="ja-JP" dirty="0"/>
              <a:t>+</a:t>
            </a:r>
            <a:r>
              <a:rPr lang="ja-JP" altLang="en-US" dirty="0"/>
              <a:t>没</a:t>
            </a:r>
            <a:r>
              <a:rPr lang="ja-JP" altLang="en-US" dirty="0" smtClean="0"/>
              <a:t>案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654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工夫した点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整備率、</a:t>
            </a:r>
            <a:r>
              <a:rPr kumimoji="1" lang="ja-JP" altLang="en-US" dirty="0" smtClean="0"/>
              <a:t>施工</a:t>
            </a:r>
            <a:r>
              <a:rPr lang="ja-JP" altLang="en-US" dirty="0"/>
              <a:t>スケジュール</a:t>
            </a:r>
            <a:r>
              <a:rPr kumimoji="1" lang="ja-JP" altLang="en-US" dirty="0" smtClean="0"/>
              <a:t>、</a:t>
            </a:r>
            <a:r>
              <a:rPr kumimoji="1" lang="ja-JP" altLang="en-US" dirty="0" smtClean="0"/>
              <a:t>概算工事費の整理を行い整備の優先順位を提案</a:t>
            </a:r>
            <a:endParaRPr kumimoji="1" lang="ja-JP" altLang="en-US" dirty="0"/>
          </a:p>
        </p:txBody>
      </p:sp>
      <p:pic>
        <p:nvPicPr>
          <p:cNvPr id="4" name="図 3"/>
          <p:cNvPicPr/>
          <p:nvPr/>
        </p:nvPicPr>
        <p:blipFill>
          <a:blip r:embed="rId2" cstate="print"/>
          <a:srcRect l="4386" t="16426" r="4565" b="23390"/>
          <a:stretch>
            <a:fillRect/>
          </a:stretch>
        </p:blipFill>
        <p:spPr bwMode="auto">
          <a:xfrm>
            <a:off x="1115616" y="2636912"/>
            <a:ext cx="6998216" cy="3834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00191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/>
              <a:t>おわりに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500175"/>
            <a:ext cx="8507288" cy="33689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/>
              <a:t>　今回の受賞は、発注者をはじめ関係各位のご指導</a:t>
            </a:r>
            <a:r>
              <a:rPr kumimoji="1" lang="ja-JP" altLang="en-US" dirty="0" smtClean="0"/>
              <a:t>、ご鞭撻</a:t>
            </a:r>
            <a:r>
              <a:rPr kumimoji="1" lang="ja-JP" altLang="en-US" dirty="0" smtClean="0"/>
              <a:t>のおかげと考えています。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特に</a:t>
            </a:r>
            <a:r>
              <a:rPr lang="ja-JP" altLang="en-US" dirty="0"/>
              <a:t>国総研と</a:t>
            </a:r>
            <a:r>
              <a:rPr lang="ja-JP" altLang="en-US" dirty="0" smtClean="0"/>
              <a:t>の</a:t>
            </a:r>
            <a:r>
              <a:rPr lang="ja-JP" altLang="en-US" dirty="0"/>
              <a:t>協議</a:t>
            </a:r>
            <a:r>
              <a:rPr lang="ja-JP" altLang="en-US" dirty="0" smtClean="0"/>
              <a:t>や</a:t>
            </a:r>
            <a:r>
              <a:rPr lang="ja-JP" altLang="en-US" dirty="0" smtClean="0"/>
              <a:t>登記困難の</a:t>
            </a:r>
            <a:r>
              <a:rPr lang="ja-JP" altLang="en-US" dirty="0" smtClean="0"/>
              <a:t>問題については、発注者の御尽力の</a:t>
            </a:r>
            <a:r>
              <a:rPr lang="ja-JP" altLang="en-US" dirty="0" smtClean="0"/>
              <a:t>もと、問題</a:t>
            </a:r>
            <a:r>
              <a:rPr lang="ja-JP" altLang="en-US" dirty="0" smtClean="0"/>
              <a:t>を解決していったことが高評価</a:t>
            </a:r>
            <a:r>
              <a:rPr lang="ja-JP" altLang="en-US" dirty="0" smtClean="0"/>
              <a:t>に繋がったと</a:t>
            </a:r>
            <a:r>
              <a:rPr lang="ja-JP" altLang="en-US" dirty="0" smtClean="0"/>
              <a:t>考えております。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/>
              <a:t>　</a:t>
            </a:r>
            <a:r>
              <a:rPr kumimoji="1" lang="ja-JP" altLang="en-US" dirty="0" smtClean="0"/>
              <a:t>この場</a:t>
            </a:r>
            <a:r>
              <a:rPr kumimoji="1" lang="ja-JP" altLang="en-US" dirty="0" smtClean="0"/>
              <a:t>をお借りして</a:t>
            </a:r>
            <a:r>
              <a:rPr kumimoji="1" lang="ja-JP" altLang="en-US" dirty="0" smtClean="0"/>
              <a:t>、お礼申し上げます。</a:t>
            </a:r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446856" y="5094312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1" sz="4400" baseline="0">
                <a:gradFill flip="none" rotWithShape="1">
                  <a:gsLst>
                    <a:gs pos="60000">
                      <a:schemeClr val="tx2"/>
                    </a:gs>
                    <a:gs pos="100000">
                      <a:schemeClr val="tx2">
                        <a:tint val="2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127000" algn="tl" rotWithShape="0">
                    <a:schemeClr val="bg1"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kern="0" dirty="0" smtClean="0"/>
              <a:t>ご清聴</a:t>
            </a:r>
            <a:r>
              <a:rPr lang="ja-JP" altLang="en-US" kern="0" dirty="0"/>
              <a:t>ありがとう</a:t>
            </a:r>
            <a:r>
              <a:rPr lang="ja-JP" altLang="en-US" kern="0" dirty="0" smtClean="0"/>
              <a:t>ございました</a:t>
            </a:r>
            <a:r>
              <a:rPr lang="ja-JP" altLang="en-US" kern="0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70785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3068960"/>
            <a:ext cx="8229600" cy="785818"/>
          </a:xfrm>
        </p:spPr>
        <p:txBody>
          <a:bodyPr/>
          <a:lstStyle/>
          <a:p>
            <a:pPr algn="ctr"/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業務の内容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938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178" y="1747292"/>
            <a:ext cx="3495675" cy="4667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1-1.</a:t>
            </a:r>
            <a:r>
              <a:rPr kumimoji="1" lang="ja-JP" altLang="en-US" dirty="0" smtClean="0"/>
              <a:t>業務位置</a:t>
            </a:r>
            <a:endParaRPr kumimoji="1" lang="ja-JP" altLang="en-US" dirty="0"/>
          </a:p>
        </p:txBody>
      </p:sp>
      <p:pic>
        <p:nvPicPr>
          <p:cNvPr id="1026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5715000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円/楕円 4"/>
          <p:cNvSpPr/>
          <p:nvPr/>
        </p:nvSpPr>
        <p:spPr>
          <a:xfrm>
            <a:off x="5364088" y="3212976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/>
          <p:cNvSpPr/>
          <p:nvPr/>
        </p:nvSpPr>
        <p:spPr>
          <a:xfrm>
            <a:off x="5384800" y="1987550"/>
            <a:ext cx="2590800" cy="4184650"/>
          </a:xfrm>
          <a:custGeom>
            <a:avLst/>
            <a:gdLst>
              <a:gd name="connsiteX0" fmla="*/ 1409700 w 2590800"/>
              <a:gd name="connsiteY0" fmla="*/ 0 h 4184650"/>
              <a:gd name="connsiteX1" fmla="*/ 1574800 w 2590800"/>
              <a:gd name="connsiteY1" fmla="*/ 57150 h 4184650"/>
              <a:gd name="connsiteX2" fmla="*/ 1771650 w 2590800"/>
              <a:gd name="connsiteY2" fmla="*/ 69850 h 4184650"/>
              <a:gd name="connsiteX3" fmla="*/ 1803400 w 2590800"/>
              <a:gd name="connsiteY3" fmla="*/ 127000 h 4184650"/>
              <a:gd name="connsiteX4" fmla="*/ 1885950 w 2590800"/>
              <a:gd name="connsiteY4" fmla="*/ 158750 h 4184650"/>
              <a:gd name="connsiteX5" fmla="*/ 1993900 w 2590800"/>
              <a:gd name="connsiteY5" fmla="*/ 215900 h 4184650"/>
              <a:gd name="connsiteX6" fmla="*/ 2012950 w 2590800"/>
              <a:gd name="connsiteY6" fmla="*/ 336550 h 4184650"/>
              <a:gd name="connsiteX7" fmla="*/ 1974850 w 2590800"/>
              <a:gd name="connsiteY7" fmla="*/ 482600 h 4184650"/>
              <a:gd name="connsiteX8" fmla="*/ 2057400 w 2590800"/>
              <a:gd name="connsiteY8" fmla="*/ 596900 h 4184650"/>
              <a:gd name="connsiteX9" fmla="*/ 2032000 w 2590800"/>
              <a:gd name="connsiteY9" fmla="*/ 711200 h 4184650"/>
              <a:gd name="connsiteX10" fmla="*/ 1981200 w 2590800"/>
              <a:gd name="connsiteY10" fmla="*/ 914400 h 4184650"/>
              <a:gd name="connsiteX11" fmla="*/ 1936750 w 2590800"/>
              <a:gd name="connsiteY11" fmla="*/ 1073150 h 4184650"/>
              <a:gd name="connsiteX12" fmla="*/ 1898650 w 2590800"/>
              <a:gd name="connsiteY12" fmla="*/ 1193800 h 4184650"/>
              <a:gd name="connsiteX13" fmla="*/ 1993900 w 2590800"/>
              <a:gd name="connsiteY13" fmla="*/ 1314450 h 4184650"/>
              <a:gd name="connsiteX14" fmla="*/ 2127250 w 2590800"/>
              <a:gd name="connsiteY14" fmla="*/ 1390650 h 4184650"/>
              <a:gd name="connsiteX15" fmla="*/ 2216150 w 2590800"/>
              <a:gd name="connsiteY15" fmla="*/ 1454150 h 4184650"/>
              <a:gd name="connsiteX16" fmla="*/ 2298700 w 2590800"/>
              <a:gd name="connsiteY16" fmla="*/ 1441450 h 4184650"/>
              <a:gd name="connsiteX17" fmla="*/ 2374900 w 2590800"/>
              <a:gd name="connsiteY17" fmla="*/ 1409700 h 4184650"/>
              <a:gd name="connsiteX18" fmla="*/ 2419350 w 2590800"/>
              <a:gd name="connsiteY18" fmla="*/ 1428750 h 4184650"/>
              <a:gd name="connsiteX19" fmla="*/ 2438400 w 2590800"/>
              <a:gd name="connsiteY19" fmla="*/ 1581150 h 4184650"/>
              <a:gd name="connsiteX20" fmla="*/ 2489200 w 2590800"/>
              <a:gd name="connsiteY20" fmla="*/ 1651000 h 4184650"/>
              <a:gd name="connsiteX21" fmla="*/ 2565400 w 2590800"/>
              <a:gd name="connsiteY21" fmla="*/ 1727200 h 4184650"/>
              <a:gd name="connsiteX22" fmla="*/ 2514600 w 2590800"/>
              <a:gd name="connsiteY22" fmla="*/ 1879600 h 4184650"/>
              <a:gd name="connsiteX23" fmla="*/ 2444750 w 2590800"/>
              <a:gd name="connsiteY23" fmla="*/ 2044700 h 4184650"/>
              <a:gd name="connsiteX24" fmla="*/ 2381250 w 2590800"/>
              <a:gd name="connsiteY24" fmla="*/ 2222500 h 4184650"/>
              <a:gd name="connsiteX25" fmla="*/ 2413000 w 2590800"/>
              <a:gd name="connsiteY25" fmla="*/ 2362200 h 4184650"/>
              <a:gd name="connsiteX26" fmla="*/ 2438400 w 2590800"/>
              <a:gd name="connsiteY26" fmla="*/ 2463800 h 4184650"/>
              <a:gd name="connsiteX27" fmla="*/ 2546350 w 2590800"/>
              <a:gd name="connsiteY27" fmla="*/ 2584450 h 4184650"/>
              <a:gd name="connsiteX28" fmla="*/ 2584450 w 2590800"/>
              <a:gd name="connsiteY28" fmla="*/ 2647950 h 4184650"/>
              <a:gd name="connsiteX29" fmla="*/ 2514600 w 2590800"/>
              <a:gd name="connsiteY29" fmla="*/ 2774950 h 4184650"/>
              <a:gd name="connsiteX30" fmla="*/ 2514600 w 2590800"/>
              <a:gd name="connsiteY30" fmla="*/ 2895600 h 4184650"/>
              <a:gd name="connsiteX31" fmla="*/ 2565400 w 2590800"/>
              <a:gd name="connsiteY31" fmla="*/ 3155950 h 4184650"/>
              <a:gd name="connsiteX32" fmla="*/ 2590800 w 2590800"/>
              <a:gd name="connsiteY32" fmla="*/ 3219450 h 4184650"/>
              <a:gd name="connsiteX33" fmla="*/ 2413000 w 2590800"/>
              <a:gd name="connsiteY33" fmla="*/ 3390900 h 4184650"/>
              <a:gd name="connsiteX34" fmla="*/ 2209800 w 2590800"/>
              <a:gd name="connsiteY34" fmla="*/ 3517900 h 4184650"/>
              <a:gd name="connsiteX35" fmla="*/ 2076450 w 2590800"/>
              <a:gd name="connsiteY35" fmla="*/ 3568700 h 4184650"/>
              <a:gd name="connsiteX36" fmla="*/ 2038350 w 2590800"/>
              <a:gd name="connsiteY36" fmla="*/ 3695700 h 4184650"/>
              <a:gd name="connsiteX37" fmla="*/ 1974850 w 2590800"/>
              <a:gd name="connsiteY37" fmla="*/ 3803650 h 4184650"/>
              <a:gd name="connsiteX38" fmla="*/ 1866900 w 2590800"/>
              <a:gd name="connsiteY38" fmla="*/ 3848100 h 4184650"/>
              <a:gd name="connsiteX39" fmla="*/ 1739900 w 2590800"/>
              <a:gd name="connsiteY39" fmla="*/ 3930650 h 4184650"/>
              <a:gd name="connsiteX40" fmla="*/ 1746250 w 2590800"/>
              <a:gd name="connsiteY40" fmla="*/ 4019550 h 4184650"/>
              <a:gd name="connsiteX41" fmla="*/ 1517650 w 2590800"/>
              <a:gd name="connsiteY41" fmla="*/ 4025900 h 4184650"/>
              <a:gd name="connsiteX42" fmla="*/ 1409700 w 2590800"/>
              <a:gd name="connsiteY42" fmla="*/ 4083050 h 4184650"/>
              <a:gd name="connsiteX43" fmla="*/ 1339850 w 2590800"/>
              <a:gd name="connsiteY43" fmla="*/ 4184650 h 4184650"/>
              <a:gd name="connsiteX44" fmla="*/ 1187450 w 2590800"/>
              <a:gd name="connsiteY44" fmla="*/ 4146550 h 4184650"/>
              <a:gd name="connsiteX45" fmla="*/ 1054100 w 2590800"/>
              <a:gd name="connsiteY45" fmla="*/ 4038600 h 4184650"/>
              <a:gd name="connsiteX46" fmla="*/ 927100 w 2590800"/>
              <a:gd name="connsiteY46" fmla="*/ 4000500 h 4184650"/>
              <a:gd name="connsiteX47" fmla="*/ 774700 w 2590800"/>
              <a:gd name="connsiteY47" fmla="*/ 3981450 h 4184650"/>
              <a:gd name="connsiteX48" fmla="*/ 730250 w 2590800"/>
              <a:gd name="connsiteY48" fmla="*/ 3968750 h 4184650"/>
              <a:gd name="connsiteX49" fmla="*/ 742950 w 2590800"/>
              <a:gd name="connsiteY49" fmla="*/ 3873500 h 4184650"/>
              <a:gd name="connsiteX50" fmla="*/ 685800 w 2590800"/>
              <a:gd name="connsiteY50" fmla="*/ 3784600 h 4184650"/>
              <a:gd name="connsiteX51" fmla="*/ 603250 w 2590800"/>
              <a:gd name="connsiteY51" fmla="*/ 3746500 h 4184650"/>
              <a:gd name="connsiteX52" fmla="*/ 476250 w 2590800"/>
              <a:gd name="connsiteY52" fmla="*/ 3790950 h 4184650"/>
              <a:gd name="connsiteX53" fmla="*/ 425450 w 2590800"/>
              <a:gd name="connsiteY53" fmla="*/ 3797300 h 4184650"/>
              <a:gd name="connsiteX54" fmla="*/ 508000 w 2590800"/>
              <a:gd name="connsiteY54" fmla="*/ 3663950 h 4184650"/>
              <a:gd name="connsiteX55" fmla="*/ 508000 w 2590800"/>
              <a:gd name="connsiteY55" fmla="*/ 3549650 h 4184650"/>
              <a:gd name="connsiteX56" fmla="*/ 520700 w 2590800"/>
              <a:gd name="connsiteY56" fmla="*/ 3378200 h 4184650"/>
              <a:gd name="connsiteX57" fmla="*/ 520700 w 2590800"/>
              <a:gd name="connsiteY57" fmla="*/ 3136900 h 4184650"/>
              <a:gd name="connsiteX58" fmla="*/ 438150 w 2590800"/>
              <a:gd name="connsiteY58" fmla="*/ 3067050 h 4184650"/>
              <a:gd name="connsiteX59" fmla="*/ 444500 w 2590800"/>
              <a:gd name="connsiteY59" fmla="*/ 2940050 h 4184650"/>
              <a:gd name="connsiteX60" fmla="*/ 387350 w 2590800"/>
              <a:gd name="connsiteY60" fmla="*/ 2882900 h 4184650"/>
              <a:gd name="connsiteX61" fmla="*/ 336550 w 2590800"/>
              <a:gd name="connsiteY61" fmla="*/ 2844800 h 4184650"/>
              <a:gd name="connsiteX62" fmla="*/ 215900 w 2590800"/>
              <a:gd name="connsiteY62" fmla="*/ 2876550 h 4184650"/>
              <a:gd name="connsiteX63" fmla="*/ 95250 w 2590800"/>
              <a:gd name="connsiteY63" fmla="*/ 2774950 h 4184650"/>
              <a:gd name="connsiteX64" fmla="*/ 63500 w 2590800"/>
              <a:gd name="connsiteY64" fmla="*/ 2705100 h 4184650"/>
              <a:gd name="connsiteX65" fmla="*/ 0 w 2590800"/>
              <a:gd name="connsiteY65" fmla="*/ 2635250 h 4184650"/>
              <a:gd name="connsiteX66" fmla="*/ 6350 w 2590800"/>
              <a:gd name="connsiteY66" fmla="*/ 2527300 h 4184650"/>
              <a:gd name="connsiteX67" fmla="*/ 69850 w 2590800"/>
              <a:gd name="connsiteY67" fmla="*/ 2368550 h 4184650"/>
              <a:gd name="connsiteX68" fmla="*/ 69850 w 2590800"/>
              <a:gd name="connsiteY68" fmla="*/ 2203450 h 4184650"/>
              <a:gd name="connsiteX69" fmla="*/ 63500 w 2590800"/>
              <a:gd name="connsiteY69" fmla="*/ 2032000 h 4184650"/>
              <a:gd name="connsiteX70" fmla="*/ 215900 w 2590800"/>
              <a:gd name="connsiteY70" fmla="*/ 1981200 h 4184650"/>
              <a:gd name="connsiteX71" fmla="*/ 336550 w 2590800"/>
              <a:gd name="connsiteY71" fmla="*/ 1936750 h 4184650"/>
              <a:gd name="connsiteX72" fmla="*/ 317500 w 2590800"/>
              <a:gd name="connsiteY72" fmla="*/ 1771650 h 4184650"/>
              <a:gd name="connsiteX73" fmla="*/ 330200 w 2590800"/>
              <a:gd name="connsiteY73" fmla="*/ 1593850 h 4184650"/>
              <a:gd name="connsiteX74" fmla="*/ 368300 w 2590800"/>
              <a:gd name="connsiteY74" fmla="*/ 1587500 h 4184650"/>
              <a:gd name="connsiteX75" fmla="*/ 450850 w 2590800"/>
              <a:gd name="connsiteY75" fmla="*/ 1682750 h 4184650"/>
              <a:gd name="connsiteX76" fmla="*/ 539750 w 2590800"/>
              <a:gd name="connsiteY76" fmla="*/ 1720850 h 4184650"/>
              <a:gd name="connsiteX77" fmla="*/ 558800 w 2590800"/>
              <a:gd name="connsiteY77" fmla="*/ 1701800 h 4184650"/>
              <a:gd name="connsiteX78" fmla="*/ 520700 w 2590800"/>
              <a:gd name="connsiteY78" fmla="*/ 1593850 h 4184650"/>
              <a:gd name="connsiteX79" fmla="*/ 546100 w 2590800"/>
              <a:gd name="connsiteY79" fmla="*/ 1435100 h 4184650"/>
              <a:gd name="connsiteX80" fmla="*/ 584200 w 2590800"/>
              <a:gd name="connsiteY80" fmla="*/ 1384300 h 4184650"/>
              <a:gd name="connsiteX81" fmla="*/ 558800 w 2590800"/>
              <a:gd name="connsiteY81" fmla="*/ 1244600 h 4184650"/>
              <a:gd name="connsiteX82" fmla="*/ 603250 w 2590800"/>
              <a:gd name="connsiteY82" fmla="*/ 1200150 h 4184650"/>
              <a:gd name="connsiteX83" fmla="*/ 711200 w 2590800"/>
              <a:gd name="connsiteY83" fmla="*/ 1187450 h 4184650"/>
              <a:gd name="connsiteX84" fmla="*/ 863600 w 2590800"/>
              <a:gd name="connsiteY84" fmla="*/ 1028700 h 4184650"/>
              <a:gd name="connsiteX85" fmla="*/ 1130300 w 2590800"/>
              <a:gd name="connsiteY85" fmla="*/ 977900 h 4184650"/>
              <a:gd name="connsiteX86" fmla="*/ 1212850 w 2590800"/>
              <a:gd name="connsiteY86" fmla="*/ 920750 h 4184650"/>
              <a:gd name="connsiteX87" fmla="*/ 1333500 w 2590800"/>
              <a:gd name="connsiteY87" fmla="*/ 736600 h 4184650"/>
              <a:gd name="connsiteX88" fmla="*/ 1435100 w 2590800"/>
              <a:gd name="connsiteY88" fmla="*/ 533400 h 4184650"/>
              <a:gd name="connsiteX89" fmla="*/ 1466850 w 2590800"/>
              <a:gd name="connsiteY89" fmla="*/ 292100 h 4184650"/>
              <a:gd name="connsiteX90" fmla="*/ 1498600 w 2590800"/>
              <a:gd name="connsiteY90" fmla="*/ 95250 h 4184650"/>
              <a:gd name="connsiteX91" fmla="*/ 1409700 w 2590800"/>
              <a:gd name="connsiteY91" fmla="*/ 0 h 418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2590800" h="4184650">
                <a:moveTo>
                  <a:pt x="1409700" y="0"/>
                </a:moveTo>
                <a:lnTo>
                  <a:pt x="1574800" y="57150"/>
                </a:lnTo>
                <a:lnTo>
                  <a:pt x="1771650" y="69850"/>
                </a:lnTo>
                <a:lnTo>
                  <a:pt x="1803400" y="127000"/>
                </a:lnTo>
                <a:lnTo>
                  <a:pt x="1885950" y="158750"/>
                </a:lnTo>
                <a:lnTo>
                  <a:pt x="1993900" y="215900"/>
                </a:lnTo>
                <a:lnTo>
                  <a:pt x="2012950" y="336550"/>
                </a:lnTo>
                <a:lnTo>
                  <a:pt x="1974850" y="482600"/>
                </a:lnTo>
                <a:lnTo>
                  <a:pt x="2057400" y="596900"/>
                </a:lnTo>
                <a:lnTo>
                  <a:pt x="2032000" y="711200"/>
                </a:lnTo>
                <a:lnTo>
                  <a:pt x="1981200" y="914400"/>
                </a:lnTo>
                <a:lnTo>
                  <a:pt x="1936750" y="1073150"/>
                </a:lnTo>
                <a:lnTo>
                  <a:pt x="1898650" y="1193800"/>
                </a:lnTo>
                <a:lnTo>
                  <a:pt x="1993900" y="1314450"/>
                </a:lnTo>
                <a:lnTo>
                  <a:pt x="2127250" y="1390650"/>
                </a:lnTo>
                <a:lnTo>
                  <a:pt x="2216150" y="1454150"/>
                </a:lnTo>
                <a:lnTo>
                  <a:pt x="2298700" y="1441450"/>
                </a:lnTo>
                <a:lnTo>
                  <a:pt x="2374900" y="1409700"/>
                </a:lnTo>
                <a:lnTo>
                  <a:pt x="2419350" y="1428750"/>
                </a:lnTo>
                <a:lnTo>
                  <a:pt x="2438400" y="1581150"/>
                </a:lnTo>
                <a:lnTo>
                  <a:pt x="2489200" y="1651000"/>
                </a:lnTo>
                <a:lnTo>
                  <a:pt x="2565400" y="1727200"/>
                </a:lnTo>
                <a:lnTo>
                  <a:pt x="2514600" y="1879600"/>
                </a:lnTo>
                <a:lnTo>
                  <a:pt x="2444750" y="2044700"/>
                </a:lnTo>
                <a:lnTo>
                  <a:pt x="2381250" y="2222500"/>
                </a:lnTo>
                <a:lnTo>
                  <a:pt x="2413000" y="2362200"/>
                </a:lnTo>
                <a:lnTo>
                  <a:pt x="2438400" y="2463800"/>
                </a:lnTo>
                <a:lnTo>
                  <a:pt x="2546350" y="2584450"/>
                </a:lnTo>
                <a:lnTo>
                  <a:pt x="2584450" y="2647950"/>
                </a:lnTo>
                <a:lnTo>
                  <a:pt x="2514600" y="2774950"/>
                </a:lnTo>
                <a:lnTo>
                  <a:pt x="2514600" y="2895600"/>
                </a:lnTo>
                <a:lnTo>
                  <a:pt x="2565400" y="3155950"/>
                </a:lnTo>
                <a:lnTo>
                  <a:pt x="2590800" y="3219450"/>
                </a:lnTo>
                <a:lnTo>
                  <a:pt x="2413000" y="3390900"/>
                </a:lnTo>
                <a:lnTo>
                  <a:pt x="2209800" y="3517900"/>
                </a:lnTo>
                <a:lnTo>
                  <a:pt x="2076450" y="3568700"/>
                </a:lnTo>
                <a:lnTo>
                  <a:pt x="2038350" y="3695700"/>
                </a:lnTo>
                <a:lnTo>
                  <a:pt x="1974850" y="3803650"/>
                </a:lnTo>
                <a:lnTo>
                  <a:pt x="1866900" y="3848100"/>
                </a:lnTo>
                <a:lnTo>
                  <a:pt x="1739900" y="3930650"/>
                </a:lnTo>
                <a:lnTo>
                  <a:pt x="1746250" y="4019550"/>
                </a:lnTo>
                <a:lnTo>
                  <a:pt x="1517650" y="4025900"/>
                </a:lnTo>
                <a:lnTo>
                  <a:pt x="1409700" y="4083050"/>
                </a:lnTo>
                <a:lnTo>
                  <a:pt x="1339850" y="4184650"/>
                </a:lnTo>
                <a:lnTo>
                  <a:pt x="1187450" y="4146550"/>
                </a:lnTo>
                <a:lnTo>
                  <a:pt x="1054100" y="4038600"/>
                </a:lnTo>
                <a:lnTo>
                  <a:pt x="927100" y="4000500"/>
                </a:lnTo>
                <a:lnTo>
                  <a:pt x="774700" y="3981450"/>
                </a:lnTo>
                <a:lnTo>
                  <a:pt x="730250" y="3968750"/>
                </a:lnTo>
                <a:lnTo>
                  <a:pt x="742950" y="3873500"/>
                </a:lnTo>
                <a:lnTo>
                  <a:pt x="685800" y="3784600"/>
                </a:lnTo>
                <a:lnTo>
                  <a:pt x="603250" y="3746500"/>
                </a:lnTo>
                <a:lnTo>
                  <a:pt x="476250" y="3790950"/>
                </a:lnTo>
                <a:lnTo>
                  <a:pt x="425450" y="3797300"/>
                </a:lnTo>
                <a:lnTo>
                  <a:pt x="508000" y="3663950"/>
                </a:lnTo>
                <a:lnTo>
                  <a:pt x="508000" y="3549650"/>
                </a:lnTo>
                <a:lnTo>
                  <a:pt x="520700" y="3378200"/>
                </a:lnTo>
                <a:lnTo>
                  <a:pt x="520700" y="3136900"/>
                </a:lnTo>
                <a:lnTo>
                  <a:pt x="438150" y="3067050"/>
                </a:lnTo>
                <a:lnTo>
                  <a:pt x="444500" y="2940050"/>
                </a:lnTo>
                <a:lnTo>
                  <a:pt x="387350" y="2882900"/>
                </a:lnTo>
                <a:lnTo>
                  <a:pt x="336550" y="2844800"/>
                </a:lnTo>
                <a:lnTo>
                  <a:pt x="215900" y="2876550"/>
                </a:lnTo>
                <a:lnTo>
                  <a:pt x="95250" y="2774950"/>
                </a:lnTo>
                <a:lnTo>
                  <a:pt x="63500" y="2705100"/>
                </a:lnTo>
                <a:lnTo>
                  <a:pt x="0" y="2635250"/>
                </a:lnTo>
                <a:lnTo>
                  <a:pt x="6350" y="2527300"/>
                </a:lnTo>
                <a:lnTo>
                  <a:pt x="69850" y="2368550"/>
                </a:lnTo>
                <a:lnTo>
                  <a:pt x="69850" y="2203450"/>
                </a:lnTo>
                <a:lnTo>
                  <a:pt x="63500" y="2032000"/>
                </a:lnTo>
                <a:lnTo>
                  <a:pt x="215900" y="1981200"/>
                </a:lnTo>
                <a:lnTo>
                  <a:pt x="336550" y="1936750"/>
                </a:lnTo>
                <a:lnTo>
                  <a:pt x="317500" y="1771650"/>
                </a:lnTo>
                <a:lnTo>
                  <a:pt x="330200" y="1593850"/>
                </a:lnTo>
                <a:lnTo>
                  <a:pt x="368300" y="1587500"/>
                </a:lnTo>
                <a:lnTo>
                  <a:pt x="450850" y="1682750"/>
                </a:lnTo>
                <a:lnTo>
                  <a:pt x="539750" y="1720850"/>
                </a:lnTo>
                <a:lnTo>
                  <a:pt x="558800" y="1701800"/>
                </a:lnTo>
                <a:lnTo>
                  <a:pt x="520700" y="1593850"/>
                </a:lnTo>
                <a:lnTo>
                  <a:pt x="546100" y="1435100"/>
                </a:lnTo>
                <a:lnTo>
                  <a:pt x="584200" y="1384300"/>
                </a:lnTo>
                <a:lnTo>
                  <a:pt x="558800" y="1244600"/>
                </a:lnTo>
                <a:lnTo>
                  <a:pt x="603250" y="1200150"/>
                </a:lnTo>
                <a:lnTo>
                  <a:pt x="711200" y="1187450"/>
                </a:lnTo>
                <a:lnTo>
                  <a:pt x="863600" y="1028700"/>
                </a:lnTo>
                <a:lnTo>
                  <a:pt x="1130300" y="977900"/>
                </a:lnTo>
                <a:lnTo>
                  <a:pt x="1212850" y="920750"/>
                </a:lnTo>
                <a:lnTo>
                  <a:pt x="1333500" y="736600"/>
                </a:lnTo>
                <a:lnTo>
                  <a:pt x="1435100" y="533400"/>
                </a:lnTo>
                <a:lnTo>
                  <a:pt x="1466850" y="292100"/>
                </a:lnTo>
                <a:lnTo>
                  <a:pt x="1498600" y="95250"/>
                </a:lnTo>
                <a:lnTo>
                  <a:pt x="1409700" y="0"/>
                </a:lnTo>
                <a:close/>
              </a:path>
            </a:pathLst>
          </a:custGeom>
          <a:noFill/>
          <a:ln w="254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リーフォーム 1"/>
          <p:cNvSpPr/>
          <p:nvPr/>
        </p:nvSpPr>
        <p:spPr>
          <a:xfrm>
            <a:off x="6053138" y="5455444"/>
            <a:ext cx="650081" cy="561975"/>
          </a:xfrm>
          <a:custGeom>
            <a:avLst/>
            <a:gdLst>
              <a:gd name="connsiteX0" fmla="*/ 307181 w 650081"/>
              <a:gd name="connsiteY0" fmla="*/ 61912 h 561975"/>
              <a:gd name="connsiteX1" fmla="*/ 369093 w 650081"/>
              <a:gd name="connsiteY1" fmla="*/ 73819 h 561975"/>
              <a:gd name="connsiteX2" fmla="*/ 492918 w 650081"/>
              <a:gd name="connsiteY2" fmla="*/ 47625 h 561975"/>
              <a:gd name="connsiteX3" fmla="*/ 561975 w 650081"/>
              <a:gd name="connsiteY3" fmla="*/ 0 h 561975"/>
              <a:gd name="connsiteX4" fmla="*/ 650081 w 650081"/>
              <a:gd name="connsiteY4" fmla="*/ 52387 h 561975"/>
              <a:gd name="connsiteX5" fmla="*/ 621506 w 650081"/>
              <a:gd name="connsiteY5" fmla="*/ 142875 h 561975"/>
              <a:gd name="connsiteX6" fmla="*/ 628650 w 650081"/>
              <a:gd name="connsiteY6" fmla="*/ 190500 h 561975"/>
              <a:gd name="connsiteX7" fmla="*/ 564356 w 650081"/>
              <a:gd name="connsiteY7" fmla="*/ 269081 h 561975"/>
              <a:gd name="connsiteX8" fmla="*/ 564356 w 650081"/>
              <a:gd name="connsiteY8" fmla="*/ 326231 h 561975"/>
              <a:gd name="connsiteX9" fmla="*/ 571500 w 650081"/>
              <a:gd name="connsiteY9" fmla="*/ 373856 h 561975"/>
              <a:gd name="connsiteX10" fmla="*/ 519112 w 650081"/>
              <a:gd name="connsiteY10" fmla="*/ 428625 h 561975"/>
              <a:gd name="connsiteX11" fmla="*/ 435768 w 650081"/>
              <a:gd name="connsiteY11" fmla="*/ 478631 h 561975"/>
              <a:gd name="connsiteX12" fmla="*/ 369093 w 650081"/>
              <a:gd name="connsiteY12" fmla="*/ 561975 h 561975"/>
              <a:gd name="connsiteX13" fmla="*/ 288131 w 650081"/>
              <a:gd name="connsiteY13" fmla="*/ 531019 h 561975"/>
              <a:gd name="connsiteX14" fmla="*/ 176212 w 650081"/>
              <a:gd name="connsiteY14" fmla="*/ 526256 h 561975"/>
              <a:gd name="connsiteX15" fmla="*/ 95250 w 650081"/>
              <a:gd name="connsiteY15" fmla="*/ 490537 h 561975"/>
              <a:gd name="connsiteX16" fmla="*/ 83343 w 650081"/>
              <a:gd name="connsiteY16" fmla="*/ 445294 h 561975"/>
              <a:gd name="connsiteX17" fmla="*/ 71437 w 650081"/>
              <a:gd name="connsiteY17" fmla="*/ 381000 h 561975"/>
              <a:gd name="connsiteX18" fmla="*/ 26193 w 650081"/>
              <a:gd name="connsiteY18" fmla="*/ 333375 h 561975"/>
              <a:gd name="connsiteX19" fmla="*/ 0 w 650081"/>
              <a:gd name="connsiteY19" fmla="*/ 292894 h 561975"/>
              <a:gd name="connsiteX20" fmla="*/ 90487 w 650081"/>
              <a:gd name="connsiteY20" fmla="*/ 226219 h 561975"/>
              <a:gd name="connsiteX21" fmla="*/ 202406 w 650081"/>
              <a:gd name="connsiteY21" fmla="*/ 133350 h 561975"/>
              <a:gd name="connsiteX22" fmla="*/ 307181 w 650081"/>
              <a:gd name="connsiteY22" fmla="*/ 61912 h 56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50081" h="561975">
                <a:moveTo>
                  <a:pt x="307181" y="61912"/>
                </a:moveTo>
                <a:lnTo>
                  <a:pt x="369093" y="73819"/>
                </a:lnTo>
                <a:lnTo>
                  <a:pt x="492918" y="47625"/>
                </a:lnTo>
                <a:lnTo>
                  <a:pt x="561975" y="0"/>
                </a:lnTo>
                <a:lnTo>
                  <a:pt x="650081" y="52387"/>
                </a:lnTo>
                <a:lnTo>
                  <a:pt x="621506" y="142875"/>
                </a:lnTo>
                <a:lnTo>
                  <a:pt x="628650" y="190500"/>
                </a:lnTo>
                <a:lnTo>
                  <a:pt x="564356" y="269081"/>
                </a:lnTo>
                <a:lnTo>
                  <a:pt x="564356" y="326231"/>
                </a:lnTo>
                <a:lnTo>
                  <a:pt x="571500" y="373856"/>
                </a:lnTo>
                <a:lnTo>
                  <a:pt x="519112" y="428625"/>
                </a:lnTo>
                <a:lnTo>
                  <a:pt x="435768" y="478631"/>
                </a:lnTo>
                <a:lnTo>
                  <a:pt x="369093" y="561975"/>
                </a:lnTo>
                <a:lnTo>
                  <a:pt x="288131" y="531019"/>
                </a:lnTo>
                <a:lnTo>
                  <a:pt x="176212" y="526256"/>
                </a:lnTo>
                <a:lnTo>
                  <a:pt x="95250" y="490537"/>
                </a:lnTo>
                <a:lnTo>
                  <a:pt x="83343" y="445294"/>
                </a:lnTo>
                <a:lnTo>
                  <a:pt x="71437" y="381000"/>
                </a:lnTo>
                <a:lnTo>
                  <a:pt x="26193" y="333375"/>
                </a:lnTo>
                <a:lnTo>
                  <a:pt x="0" y="292894"/>
                </a:lnTo>
                <a:lnTo>
                  <a:pt x="90487" y="226219"/>
                </a:lnTo>
                <a:lnTo>
                  <a:pt x="202406" y="133350"/>
                </a:lnTo>
                <a:lnTo>
                  <a:pt x="307181" y="61912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82178" y="350100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業務位置</a:t>
            </a:r>
            <a:endParaRPr kumimoji="1" lang="ja-JP" altLang="en-US" sz="1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53365" y="585219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業務位置</a:t>
            </a:r>
            <a:endParaRPr kumimoji="1" lang="ja-JP" altLang="en-US" sz="1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4" name="タイトル 2"/>
          <p:cNvSpPr txBox="1">
            <a:spLocks/>
          </p:cNvSpPr>
          <p:nvPr/>
        </p:nvSpPr>
        <p:spPr>
          <a:xfrm>
            <a:off x="868363" y="3933056"/>
            <a:ext cx="4105920" cy="638944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1" sz="4400" baseline="0">
                <a:gradFill flip="none" rotWithShape="1">
                  <a:gsLst>
                    <a:gs pos="60000">
                      <a:schemeClr val="tx2"/>
                    </a:gs>
                    <a:gs pos="100000">
                      <a:schemeClr val="tx2">
                        <a:tint val="2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127000" algn="tl" rotWithShape="0">
                    <a:schemeClr val="bg1"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kern="0" dirty="0" smtClean="0"/>
              <a:t>業務位置：八頭郡若桜町吉川</a:t>
            </a:r>
            <a:endParaRPr lang="ja-JP" alt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83052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1-2.</a:t>
            </a:r>
            <a:r>
              <a:rPr kumimoji="1" lang="ja-JP" altLang="en-US" dirty="0" smtClean="0"/>
              <a:t>業務内容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500174"/>
            <a:ext cx="8219256" cy="452111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sz="2800" dirty="0" smtClean="0">
                <a:latin typeface="+mn-ea"/>
              </a:rPr>
              <a:t>業務</a:t>
            </a:r>
            <a:r>
              <a:rPr lang="ja-JP" altLang="en-US" sz="2800" dirty="0">
                <a:latin typeface="+mn-ea"/>
              </a:rPr>
              <a:t>目的</a:t>
            </a:r>
            <a:r>
              <a:rPr lang="ja-JP" altLang="en-US" sz="2800" dirty="0">
                <a:latin typeface="+mn-ea"/>
              </a:rPr>
              <a:t>： 本業務は、八頭郡若桜町吉川地内にある</a:t>
            </a:r>
            <a:r>
              <a:rPr lang="ja-JP" altLang="en-US" sz="2800" dirty="0" smtClean="0">
                <a:latin typeface="+mn-ea"/>
              </a:rPr>
              <a:t>江浪　　</a:t>
            </a:r>
            <a:endParaRPr lang="en-US" altLang="ja-JP" sz="2800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2800" dirty="0">
                <a:latin typeface="+mn-ea"/>
              </a:rPr>
              <a:t>　</a:t>
            </a:r>
            <a:r>
              <a:rPr lang="ja-JP" altLang="en-US" sz="2800" dirty="0" smtClean="0">
                <a:latin typeface="+mn-ea"/>
              </a:rPr>
              <a:t>　　　　　　谷川</a:t>
            </a:r>
            <a:r>
              <a:rPr lang="ja-JP" altLang="en-US" sz="2800" dirty="0">
                <a:latin typeface="+mn-ea"/>
              </a:rPr>
              <a:t>から発生する土石流に</a:t>
            </a:r>
            <a:r>
              <a:rPr lang="ja-JP" altLang="en-US" sz="2800" dirty="0" smtClean="0">
                <a:latin typeface="+mn-ea"/>
              </a:rPr>
              <a:t>対して、住民</a:t>
            </a:r>
            <a:r>
              <a:rPr lang="ja-JP" altLang="en-US" sz="2800" dirty="0">
                <a:latin typeface="+mn-ea"/>
              </a:rPr>
              <a:t>の</a:t>
            </a:r>
            <a:r>
              <a:rPr lang="ja-JP" altLang="en-US" sz="2800" dirty="0" smtClean="0">
                <a:latin typeface="+mn-ea"/>
              </a:rPr>
              <a:t>生</a:t>
            </a:r>
            <a:endParaRPr lang="en-US" altLang="ja-JP" sz="2800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2800" dirty="0">
                <a:latin typeface="+mn-ea"/>
              </a:rPr>
              <a:t>　</a:t>
            </a:r>
            <a:r>
              <a:rPr lang="ja-JP" altLang="en-US" sz="2800" dirty="0" smtClean="0">
                <a:latin typeface="+mn-ea"/>
              </a:rPr>
              <a:t>　　　　　　命</a:t>
            </a:r>
            <a:r>
              <a:rPr lang="ja-JP" altLang="en-US" sz="2800" dirty="0">
                <a:latin typeface="+mn-ea"/>
              </a:rPr>
              <a:t>・</a:t>
            </a:r>
            <a:r>
              <a:rPr lang="ja-JP" altLang="en-US" sz="2800" dirty="0" smtClean="0">
                <a:latin typeface="+mn-ea"/>
              </a:rPr>
              <a:t>財産</a:t>
            </a:r>
            <a:r>
              <a:rPr lang="ja-JP" altLang="en-US" sz="2800" dirty="0">
                <a:latin typeface="+mn-ea"/>
              </a:rPr>
              <a:t>並びに公共施設の安全を確保</a:t>
            </a:r>
            <a:r>
              <a:rPr lang="ja-JP" altLang="en-US" sz="2800" dirty="0" smtClean="0">
                <a:latin typeface="+mn-ea"/>
              </a:rPr>
              <a:t>する</a:t>
            </a:r>
            <a:r>
              <a:rPr lang="ja-JP" altLang="en-US" sz="2800" dirty="0" err="1" smtClean="0">
                <a:latin typeface="+mn-ea"/>
              </a:rPr>
              <a:t>た</a:t>
            </a:r>
            <a:endParaRPr lang="en-US" altLang="ja-JP" sz="2800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2800" dirty="0">
                <a:latin typeface="+mn-ea"/>
              </a:rPr>
              <a:t>　</a:t>
            </a:r>
            <a:r>
              <a:rPr lang="ja-JP" altLang="en-US" sz="2800" dirty="0" smtClean="0">
                <a:latin typeface="+mn-ea"/>
              </a:rPr>
              <a:t>　　　　　　めに、砂防</a:t>
            </a:r>
            <a:r>
              <a:rPr lang="ja-JP" altLang="en-US" sz="2800" dirty="0">
                <a:latin typeface="+mn-ea"/>
              </a:rPr>
              <a:t>堰堤の予備設計及びこれに伴う</a:t>
            </a:r>
            <a:r>
              <a:rPr lang="ja-JP" altLang="en-US" sz="2800" dirty="0" smtClean="0">
                <a:latin typeface="+mn-ea"/>
              </a:rPr>
              <a:t>測</a:t>
            </a:r>
            <a:endParaRPr lang="en-US" altLang="ja-JP" sz="2800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2800" dirty="0">
                <a:latin typeface="+mn-ea"/>
              </a:rPr>
              <a:t>　</a:t>
            </a:r>
            <a:r>
              <a:rPr lang="ja-JP" altLang="en-US" sz="2800" dirty="0" smtClean="0">
                <a:latin typeface="+mn-ea"/>
              </a:rPr>
              <a:t>　　　　　　量を行った</a:t>
            </a:r>
            <a:r>
              <a:rPr lang="ja-JP" altLang="en-US" sz="2800" dirty="0">
                <a:latin typeface="+mn-ea"/>
              </a:rPr>
              <a:t>ものである</a:t>
            </a:r>
            <a:r>
              <a:rPr lang="ja-JP" altLang="en-US" sz="2800" dirty="0" smtClean="0">
                <a:latin typeface="+mn-ea"/>
              </a:rPr>
              <a:t>。</a:t>
            </a:r>
            <a:endParaRPr lang="en-US" altLang="ja-JP" sz="2800" dirty="0" smtClean="0">
              <a:latin typeface="+mn-ea"/>
            </a:endParaRPr>
          </a:p>
          <a:p>
            <a:pPr marL="0" indent="0">
              <a:buNone/>
            </a:pPr>
            <a:endParaRPr lang="ja-JP" altLang="ja-JP" sz="2800" dirty="0">
              <a:latin typeface="+mn-ea"/>
            </a:endParaRPr>
          </a:p>
          <a:p>
            <a:pPr marL="0" indent="0">
              <a:buNone/>
            </a:pPr>
            <a:r>
              <a:rPr lang="ja-JP" altLang="en-US" sz="2800" dirty="0" smtClean="0">
                <a:latin typeface="+mn-ea"/>
              </a:rPr>
              <a:t>履行期間：</a:t>
            </a:r>
            <a:r>
              <a:rPr lang="ja-JP" altLang="ja-JP" sz="2800" dirty="0" smtClean="0">
                <a:latin typeface="+mn-ea"/>
              </a:rPr>
              <a:t>平成</a:t>
            </a:r>
            <a:r>
              <a:rPr lang="en-US" altLang="ja-JP" sz="2800" dirty="0">
                <a:latin typeface="+mn-ea"/>
              </a:rPr>
              <a:t>28</a:t>
            </a:r>
            <a:r>
              <a:rPr lang="ja-JP" altLang="ja-JP" sz="2800" dirty="0">
                <a:latin typeface="+mn-ea"/>
              </a:rPr>
              <a:t>年 </a:t>
            </a:r>
            <a:r>
              <a:rPr lang="en-US" altLang="ja-JP" sz="2800" dirty="0">
                <a:latin typeface="+mn-ea"/>
              </a:rPr>
              <a:t>6</a:t>
            </a:r>
            <a:r>
              <a:rPr lang="ja-JP" altLang="ja-JP" sz="2800" dirty="0">
                <a:latin typeface="+mn-ea"/>
              </a:rPr>
              <a:t>月</a:t>
            </a:r>
            <a:r>
              <a:rPr lang="en-US" altLang="ja-JP" sz="2800" dirty="0">
                <a:latin typeface="+mn-ea"/>
              </a:rPr>
              <a:t>21</a:t>
            </a:r>
            <a:r>
              <a:rPr lang="ja-JP" altLang="ja-JP" sz="2800" dirty="0" smtClean="0">
                <a:latin typeface="+mn-ea"/>
              </a:rPr>
              <a:t>日</a:t>
            </a:r>
            <a:r>
              <a:rPr lang="en-US" altLang="ja-JP" sz="2800" dirty="0" smtClean="0">
                <a:latin typeface="+mn-ea"/>
              </a:rPr>
              <a:t> </a:t>
            </a:r>
            <a:r>
              <a:rPr lang="ja-JP" altLang="en-US" sz="2800" dirty="0" smtClean="0">
                <a:latin typeface="+mn-ea"/>
              </a:rPr>
              <a:t>～</a:t>
            </a:r>
            <a:r>
              <a:rPr lang="ja-JP" altLang="en-US" sz="2800" dirty="0">
                <a:latin typeface="+mn-ea"/>
              </a:rPr>
              <a:t>　</a:t>
            </a:r>
            <a:r>
              <a:rPr lang="ja-JP" altLang="ja-JP" sz="2800" dirty="0" smtClean="0">
                <a:latin typeface="+mn-ea"/>
              </a:rPr>
              <a:t>平成</a:t>
            </a:r>
            <a:r>
              <a:rPr lang="en-US" altLang="ja-JP" sz="2800" dirty="0">
                <a:latin typeface="+mn-ea"/>
              </a:rPr>
              <a:t>29</a:t>
            </a:r>
            <a:r>
              <a:rPr lang="ja-JP" altLang="ja-JP" sz="2800" dirty="0">
                <a:latin typeface="+mn-ea"/>
              </a:rPr>
              <a:t>年</a:t>
            </a:r>
            <a:r>
              <a:rPr lang="en-US" altLang="ja-JP" sz="2800" dirty="0">
                <a:latin typeface="+mn-ea"/>
              </a:rPr>
              <a:t>10</a:t>
            </a:r>
            <a:r>
              <a:rPr lang="ja-JP" altLang="ja-JP" sz="2800" dirty="0">
                <a:latin typeface="+mn-ea"/>
              </a:rPr>
              <a:t>月</a:t>
            </a:r>
            <a:r>
              <a:rPr lang="en-US" altLang="ja-JP" sz="2800" dirty="0">
                <a:latin typeface="+mn-ea"/>
              </a:rPr>
              <a:t>31</a:t>
            </a:r>
            <a:r>
              <a:rPr lang="ja-JP" altLang="ja-JP" sz="2800" dirty="0" smtClean="0">
                <a:latin typeface="+mn-ea"/>
              </a:rPr>
              <a:t>日</a:t>
            </a:r>
            <a:endParaRPr lang="en-US" altLang="ja-JP" sz="2800" dirty="0" smtClean="0">
              <a:latin typeface="+mn-ea"/>
            </a:endParaRPr>
          </a:p>
          <a:p>
            <a:pPr marL="0" indent="0">
              <a:buNone/>
            </a:pPr>
            <a:endParaRPr lang="ja-JP" altLang="ja-JP" sz="2800" dirty="0">
              <a:latin typeface="+mn-ea"/>
            </a:endParaRPr>
          </a:p>
          <a:p>
            <a:pPr marL="0" indent="0">
              <a:buNone/>
            </a:pPr>
            <a:r>
              <a:rPr lang="ja-JP" altLang="en-US" sz="2800" dirty="0" smtClean="0">
                <a:latin typeface="+mn-ea"/>
              </a:rPr>
              <a:t>業務内容：砂防堰堤配置計画、砂防堰堤予備設計</a:t>
            </a:r>
            <a:r>
              <a:rPr lang="en-US" altLang="ja-JP" sz="2800" dirty="0" smtClean="0">
                <a:latin typeface="+mn-ea"/>
              </a:rPr>
              <a:t>3</a:t>
            </a:r>
            <a:r>
              <a:rPr lang="ja-JP" altLang="en-US" sz="2800" dirty="0" smtClean="0">
                <a:latin typeface="+mn-ea"/>
              </a:rPr>
              <a:t>基、</a:t>
            </a:r>
            <a:endParaRPr lang="en-US" altLang="ja-JP" sz="2800" dirty="0" smtClean="0">
              <a:latin typeface="+mn-ea"/>
            </a:endParaRPr>
          </a:p>
          <a:p>
            <a:pPr marL="0" indent="0">
              <a:buNone/>
            </a:pPr>
            <a:r>
              <a:rPr kumimoji="1" lang="ja-JP" altLang="en-US" sz="2800" dirty="0" smtClean="0">
                <a:latin typeface="+mn-ea"/>
              </a:rPr>
              <a:t>　　　　　　　現地測量</a:t>
            </a:r>
            <a:r>
              <a:rPr kumimoji="1" lang="en-US" altLang="ja-JP" sz="2800" dirty="0" smtClean="0">
                <a:latin typeface="+mn-ea"/>
              </a:rPr>
              <a:t>A=0.2k</a:t>
            </a:r>
            <a:r>
              <a:rPr kumimoji="1" lang="ja-JP" altLang="en-US" sz="2800" dirty="0" smtClean="0">
                <a:latin typeface="+mn-ea"/>
              </a:rPr>
              <a:t>㎡</a:t>
            </a:r>
            <a:r>
              <a:rPr lang="ja-JP" altLang="en-US" sz="2800" dirty="0" smtClean="0">
                <a:latin typeface="+mn-ea"/>
              </a:rPr>
              <a:t>、公図調査　</a:t>
            </a:r>
            <a:r>
              <a:rPr lang="en-US" altLang="ja-JP" sz="2800" dirty="0" smtClean="0">
                <a:latin typeface="+mn-ea"/>
              </a:rPr>
              <a:t>A=10</a:t>
            </a:r>
            <a:r>
              <a:rPr lang="ja-JP" altLang="en-US" sz="2800" dirty="0" smtClean="0">
                <a:latin typeface="+mn-ea"/>
              </a:rPr>
              <a:t>万㎡</a:t>
            </a:r>
            <a:endParaRPr kumimoji="1" lang="ja-JP" altLang="en-US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6741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計画概要図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1"/>
          <a:stretch/>
        </p:blipFill>
        <p:spPr bwMode="auto">
          <a:xfrm>
            <a:off x="467543" y="1447799"/>
            <a:ext cx="8352929" cy="4799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395536" y="1268761"/>
            <a:ext cx="8424936" cy="5256584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547936" y="1421161"/>
            <a:ext cx="3808040" cy="4096071"/>
          </a:xfrm>
          <a:prstGeom prst="rect">
            <a:avLst/>
          </a:prstGeom>
          <a:noFill/>
          <a:ln w="25400">
            <a:solidFill>
              <a:srgbClr val="3366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660232" y="6062542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砂防堰堤配置計画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67744" y="1452441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3366FF"/>
                </a:solidFill>
              </a:rPr>
              <a:t>砂防堰堤予備設計</a:t>
            </a:r>
            <a:endParaRPr kumimoji="1" lang="ja-JP" altLang="en-US" dirty="0">
              <a:solidFill>
                <a:srgbClr val="3366FF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499992" y="2996951"/>
            <a:ext cx="4191565" cy="2520281"/>
          </a:xfrm>
          <a:prstGeom prst="rect">
            <a:avLst/>
          </a:prstGeom>
          <a:noFill/>
          <a:ln w="254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595774" y="4797152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 smtClean="0">
                <a:solidFill>
                  <a:srgbClr val="00B050"/>
                </a:solidFill>
              </a:rPr>
              <a:t>既存</a:t>
            </a:r>
            <a:r>
              <a:rPr lang="ja-JP" altLang="en-US" dirty="0">
                <a:solidFill>
                  <a:srgbClr val="00B050"/>
                </a:solidFill>
              </a:rPr>
              <a:t>予備</a:t>
            </a:r>
            <a:r>
              <a:rPr lang="ja-JP" altLang="en-US" dirty="0" smtClean="0">
                <a:solidFill>
                  <a:srgbClr val="00B050"/>
                </a:solidFill>
              </a:rPr>
              <a:t>設計</a:t>
            </a:r>
            <a:endParaRPr lang="en-US" altLang="ja-JP" dirty="0" smtClean="0">
              <a:solidFill>
                <a:srgbClr val="00B050"/>
              </a:solidFill>
            </a:endParaRPr>
          </a:p>
          <a:p>
            <a:r>
              <a:rPr kumimoji="1" lang="ja-JP" altLang="en-US" dirty="0" smtClean="0">
                <a:solidFill>
                  <a:srgbClr val="00B050"/>
                </a:solidFill>
              </a:rPr>
              <a:t>（平成</a:t>
            </a:r>
            <a:r>
              <a:rPr kumimoji="1" lang="en-US" altLang="ja-JP" dirty="0" smtClean="0">
                <a:solidFill>
                  <a:srgbClr val="00B050"/>
                </a:solidFill>
              </a:rPr>
              <a:t>27</a:t>
            </a:r>
            <a:r>
              <a:rPr kumimoji="1" lang="ja-JP" altLang="en-US" dirty="0" smtClean="0">
                <a:solidFill>
                  <a:srgbClr val="00B050"/>
                </a:solidFill>
              </a:rPr>
              <a:t>年度業務）</a:t>
            </a:r>
            <a:endParaRPr kumimoji="1" lang="en-US" altLang="ja-JP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338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砂防堰堤一般図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82" y="1255452"/>
            <a:ext cx="5735250" cy="17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2"/>
          <a:stretch/>
        </p:blipFill>
        <p:spPr bwMode="auto">
          <a:xfrm>
            <a:off x="2483728" y="3055652"/>
            <a:ext cx="6054558" cy="17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725144"/>
            <a:ext cx="6833250" cy="175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395536" y="1268760"/>
            <a:ext cx="1999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流域</a:t>
            </a:r>
            <a:r>
              <a:rPr kumimoji="1" lang="en-US" altLang="ja-JP" dirty="0" smtClean="0"/>
              <a:t>Ⅰ</a:t>
            </a:r>
            <a:r>
              <a:rPr kumimoji="1" lang="ja-JP" altLang="en-US" dirty="0" smtClean="0"/>
              <a:t>　下流堰堤</a:t>
            </a:r>
            <a:endParaRPr kumimoji="1" lang="en-US" altLang="ja-JP" dirty="0" smtClean="0"/>
          </a:p>
          <a:p>
            <a:r>
              <a:rPr lang="en-US" altLang="ja-JP" dirty="0" smtClean="0"/>
              <a:t>H=14.0</a:t>
            </a:r>
            <a:r>
              <a:rPr lang="ja-JP" altLang="en-US" dirty="0" err="1" smtClean="0"/>
              <a:t>ｍ</a:t>
            </a:r>
            <a:r>
              <a:rPr lang="ja-JP" altLang="en-US" dirty="0" smtClean="0"/>
              <a:t>、</a:t>
            </a:r>
            <a:r>
              <a:rPr lang="en-US" altLang="ja-JP" dirty="0" smtClean="0"/>
              <a:t>L=73.0m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7544" y="2996952"/>
            <a:ext cx="1999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流域</a:t>
            </a:r>
            <a:r>
              <a:rPr lang="en-US" altLang="ja-JP" dirty="0"/>
              <a:t>Ⅰ</a:t>
            </a:r>
            <a:r>
              <a:rPr kumimoji="1" lang="ja-JP" altLang="en-US" dirty="0" smtClean="0"/>
              <a:t>　上流堰堤</a:t>
            </a:r>
            <a:endParaRPr kumimoji="1" lang="en-US" altLang="ja-JP" dirty="0" smtClean="0"/>
          </a:p>
          <a:p>
            <a:r>
              <a:rPr lang="en-US" altLang="ja-JP" dirty="0" smtClean="0"/>
              <a:t>H=12.0</a:t>
            </a:r>
            <a:r>
              <a:rPr lang="ja-JP" altLang="en-US" dirty="0" err="1" smtClean="0"/>
              <a:t>ｍ</a:t>
            </a:r>
            <a:r>
              <a:rPr lang="ja-JP" altLang="en-US" dirty="0" smtClean="0"/>
              <a:t>、</a:t>
            </a:r>
            <a:r>
              <a:rPr lang="en-US" altLang="ja-JP" dirty="0" smtClean="0"/>
              <a:t>L=75.0m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69047" y="4581128"/>
            <a:ext cx="2114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流域</a:t>
            </a:r>
            <a:r>
              <a:rPr lang="en-US" altLang="ja-JP" dirty="0" smtClean="0"/>
              <a:t>Ⅱ</a:t>
            </a:r>
            <a:r>
              <a:rPr kumimoji="1" lang="ja-JP" altLang="en-US" dirty="0" smtClean="0"/>
              <a:t>　堰堤</a:t>
            </a:r>
            <a:endParaRPr kumimoji="1" lang="en-US" altLang="ja-JP" dirty="0" smtClean="0"/>
          </a:p>
          <a:p>
            <a:r>
              <a:rPr lang="en-US" altLang="ja-JP" dirty="0" smtClean="0"/>
              <a:t>H=13.5</a:t>
            </a:r>
            <a:r>
              <a:rPr lang="ja-JP" altLang="en-US" dirty="0" err="1" smtClean="0"/>
              <a:t>ｍ</a:t>
            </a:r>
            <a:r>
              <a:rPr lang="ja-JP" altLang="en-US" dirty="0" smtClean="0"/>
              <a:t>、</a:t>
            </a:r>
            <a:r>
              <a:rPr lang="en-US" altLang="ja-JP" dirty="0" smtClean="0"/>
              <a:t>L=127.0m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9834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3068960"/>
            <a:ext cx="8229600" cy="785818"/>
          </a:xfrm>
        </p:spPr>
        <p:txBody>
          <a:bodyPr/>
          <a:lstStyle/>
          <a:p>
            <a:pPr algn="ctr"/>
            <a:r>
              <a:rPr lang="en-US" altLang="ja-JP" dirty="0"/>
              <a:t>2</a:t>
            </a:r>
            <a:r>
              <a:rPr kumimoji="1" lang="en-US" altLang="ja-JP" dirty="0" smtClean="0"/>
              <a:t>.</a:t>
            </a:r>
            <a:r>
              <a:rPr lang="ja-JP" altLang="en-US" dirty="0"/>
              <a:t>業務</a:t>
            </a:r>
            <a:r>
              <a:rPr lang="ja-JP" altLang="en-US" dirty="0" smtClean="0"/>
              <a:t>の</a:t>
            </a:r>
            <a:r>
              <a:rPr lang="ja-JP" altLang="en-US" dirty="0"/>
              <a:t>技術的特徴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248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365" y="1340768"/>
            <a:ext cx="5161115" cy="515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2-1.</a:t>
            </a:r>
            <a:r>
              <a:rPr kumimoji="1" lang="ja-JP" altLang="en-US" dirty="0" smtClean="0"/>
              <a:t>技術的特徴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251520" y="1268760"/>
            <a:ext cx="3672408" cy="3528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dirty="0" smtClean="0"/>
              <a:t>3</a:t>
            </a:r>
            <a:r>
              <a:rPr kumimoji="1" lang="ja-JP" altLang="en-US" dirty="0" err="1" smtClean="0"/>
              <a:t>つの</a:t>
            </a:r>
            <a:r>
              <a:rPr kumimoji="1" lang="ja-JP" altLang="en-US" dirty="0" smtClean="0"/>
              <a:t>河川が合流して</a:t>
            </a:r>
            <a:r>
              <a:rPr lang="ja-JP" altLang="en-US" dirty="0"/>
              <a:t>おり</a:t>
            </a:r>
            <a:r>
              <a:rPr lang="ja-JP" altLang="en-US" dirty="0" smtClean="0"/>
              <a:t>、流域面積、流出土砂量が非常</a:t>
            </a:r>
            <a:r>
              <a:rPr lang="ja-JP" altLang="en-US" dirty="0"/>
              <a:t>に</a:t>
            </a:r>
            <a:r>
              <a:rPr lang="ja-JP" altLang="en-US" dirty="0" smtClean="0"/>
              <a:t>大きい。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sz="2400" dirty="0" smtClean="0"/>
              <a:t>流域面積　</a:t>
            </a:r>
            <a:r>
              <a:rPr lang="en-US" altLang="ja-JP" sz="2400" dirty="0"/>
              <a:t> 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A=6.7k</a:t>
            </a:r>
            <a:r>
              <a:rPr lang="ja-JP" altLang="en-US" sz="2400" dirty="0" smtClean="0"/>
              <a:t>㎡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流出</a:t>
            </a:r>
            <a:r>
              <a:rPr lang="ja-JP" altLang="en-US" sz="2400" dirty="0" smtClean="0"/>
              <a:t>土砂量</a:t>
            </a:r>
            <a:r>
              <a:rPr lang="ja-JP" altLang="en-US" sz="2400" dirty="0"/>
              <a:t>　</a:t>
            </a:r>
            <a:r>
              <a:rPr lang="en-US" altLang="ja-JP" sz="2400" dirty="0" smtClean="0"/>
              <a:t>V=206,500</a:t>
            </a:r>
            <a:r>
              <a:rPr lang="ja-JP" altLang="en-US" sz="2400" dirty="0" err="1"/>
              <a:t>ｍ</a:t>
            </a:r>
            <a:r>
              <a:rPr lang="en-US" altLang="ja-JP" sz="2400" dirty="0"/>
              <a:t>3</a:t>
            </a:r>
            <a:endParaRPr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2923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雪藤">
  <a:themeElements>
    <a:clrScheme name="雪藤">
      <a:dk1>
        <a:sysClr val="windowText" lastClr="000000"/>
      </a:dk1>
      <a:lt1>
        <a:sysClr val="window" lastClr="FFFFFF"/>
      </a:lt1>
      <a:dk2>
        <a:srgbClr val="000049"/>
      </a:dk2>
      <a:lt2>
        <a:srgbClr val="E3E8FF"/>
      </a:lt2>
      <a:accent1>
        <a:srgbClr val="947098"/>
      </a:accent1>
      <a:accent2>
        <a:srgbClr val="809E90"/>
      </a:accent2>
      <a:accent3>
        <a:srgbClr val="7574AC"/>
      </a:accent3>
      <a:accent4>
        <a:srgbClr val="A4715D"/>
      </a:accent4>
      <a:accent5>
        <a:srgbClr val="9E9E78"/>
      </a:accent5>
      <a:accent6>
        <a:srgbClr val="6079A4"/>
      </a:accent6>
      <a:hlink>
        <a:srgbClr val="0000FF"/>
      </a:hlink>
      <a:folHlink>
        <a:srgbClr val="800080"/>
      </a:folHlink>
    </a:clrScheme>
    <a:fontScheme name="雪藤">
      <a:majorFont>
        <a:latin typeface="Bookman Old Style"/>
        <a:ea typeface=""/>
        <a:cs typeface=""/>
        <a:font script="Jpan" typeface="HGP明朝E"/>
        <a:font script="Hang" typeface="돋움"/>
        <a:font script="Hans" typeface="黑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方正舒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雪藤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13000"/>
                <a:lum val="79000"/>
              </a:schemeClr>
            </a:gs>
            <a:gs pos="100000">
              <a:schemeClr val="phClr">
                <a:sat val="100000"/>
                <a:lum val="95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</a:blipFill>
      </a:fillStyleLst>
      <a:lnStyleLst>
        <a:ln w="9525">
          <a:solidFill>
            <a:schemeClr val="phClr">
              <a:alpha val="100000"/>
            </a:schemeClr>
          </a:solidFill>
          <a:prstDash val="solid"/>
        </a:ln>
        <a:ln w="12700">
          <a:solidFill>
            <a:schemeClr val="phClr">
              <a:alpha val="100000"/>
            </a:schemeClr>
          </a:solidFill>
          <a:prstDash val="solid"/>
        </a:ln>
        <a:ln w="38100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glow rad="101600">
              <a:schemeClr val="phClr">
                <a:alpha val="10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/>
            <a:lightRig rig="threePt" dir="t">
              <a:rot lat="0" lon="0" rev="18900000"/>
            </a:lightRig>
          </a:scene3d>
          <a:sp3d/>
        </a:effectStyle>
        <a:effectStyle>
          <a:effectLst>
            <a:glow rad="101600">
              <a:schemeClr val="phClr">
                <a:alpha val="15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 fov="0"/>
            <a:lightRig rig="glow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0"/>
                <a:lum val="100000"/>
              </a:schemeClr>
            </a:gs>
            <a:gs pos="100000">
              <a:schemeClr val="phClr">
                <a:sat val="100000"/>
                <a:lum val="90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2">
            <a:duotone>
              <a:schemeClr val="phClr">
                <a:shade val="28000"/>
                <a:satMod val="250000"/>
              </a:schemeClr>
              <a:schemeClr val="phClr">
                <a:tint val="92350"/>
                <a:satMod val="15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Wistaria</Template>
  <TotalTime>711</TotalTime>
  <Words>619</Words>
  <Application>Microsoft Office PowerPoint</Application>
  <PresentationFormat>画面に合わせる (4:3)</PresentationFormat>
  <Paragraphs>168</Paragraphs>
  <Slides>24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雪藤</vt:lpstr>
      <vt:lpstr>第4回　鳥取県優良業務発表会</vt:lpstr>
      <vt:lpstr>目次</vt:lpstr>
      <vt:lpstr>1.業務の内容</vt:lpstr>
      <vt:lpstr>1-1.業務位置</vt:lpstr>
      <vt:lpstr>1-2.業務内容</vt:lpstr>
      <vt:lpstr>計画概要図</vt:lpstr>
      <vt:lpstr>砂防堰堤一般図</vt:lpstr>
      <vt:lpstr>2.業務の技術的特徴</vt:lpstr>
      <vt:lpstr>2-1.技術的特徴1</vt:lpstr>
      <vt:lpstr>流域面積と流出土砂量の例</vt:lpstr>
      <vt:lpstr>2-2.技術的特徴2</vt:lpstr>
      <vt:lpstr>業務を実施する上での課題</vt:lpstr>
      <vt:lpstr>2-3.検討方法</vt:lpstr>
      <vt:lpstr>土砂量の不整合について</vt:lpstr>
      <vt:lpstr>土砂量の不整合について</vt:lpstr>
      <vt:lpstr>概略配置計画</vt:lpstr>
      <vt:lpstr>配置計画</vt:lpstr>
      <vt:lpstr>検討結果</vt:lpstr>
      <vt:lpstr>3.表彰に至る高評価の要因</vt:lpstr>
      <vt:lpstr>3.表彰に至る高評価の要因（推測）</vt:lpstr>
      <vt:lpstr>4.苦労した点・工夫した点</vt:lpstr>
      <vt:lpstr>苦労した点</vt:lpstr>
      <vt:lpstr>工夫した点</vt:lpstr>
      <vt:lpstr>おわりに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test</dc:creator>
  <cp:lastModifiedBy>test</cp:lastModifiedBy>
  <cp:revision>47</cp:revision>
  <cp:lastPrinted>2019-04-08T02:55:20Z</cp:lastPrinted>
  <dcterms:created xsi:type="dcterms:W3CDTF">2019-03-27T02:24:39Z</dcterms:created>
  <dcterms:modified xsi:type="dcterms:W3CDTF">2019-04-09T02:47:52Z</dcterms:modified>
</cp:coreProperties>
</file>